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12192000" cy="6858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15"/>
  </p:normalViewPr>
  <p:slideViewPr>
    <p:cSldViewPr>
      <p:cViewPr varScale="1">
        <p:scale>
          <a:sx n="121" d="100"/>
          <a:sy n="121" d="100"/>
        </p:scale>
        <p:origin x="200" y="1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76" y="2125980"/>
            <a:ext cx="10368598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12/23/20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650" b="1" i="0">
                <a:solidFill>
                  <a:srgbClr val="11100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12/23/20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650" b="1" i="0">
                <a:solidFill>
                  <a:srgbClr val="11100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12/23/20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3143" cy="68579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46315" y="502043"/>
            <a:ext cx="11124565" cy="5844540"/>
          </a:xfrm>
          <a:custGeom>
            <a:avLst/>
            <a:gdLst/>
            <a:ahLst/>
            <a:cxnLst/>
            <a:rect l="l" t="t" r="r" b="b"/>
            <a:pathLst>
              <a:path w="11124565" h="5844540">
                <a:moveTo>
                  <a:pt x="11124552" y="0"/>
                </a:moveTo>
                <a:lnTo>
                  <a:pt x="0" y="0"/>
                </a:lnTo>
                <a:lnTo>
                  <a:pt x="0" y="5844298"/>
                </a:lnTo>
                <a:lnTo>
                  <a:pt x="11124552" y="5844298"/>
                </a:lnTo>
                <a:lnTo>
                  <a:pt x="11124552" y="0"/>
                </a:lnTo>
                <a:close/>
              </a:path>
            </a:pathLst>
          </a:custGeom>
          <a:solidFill>
            <a:srgbClr val="1D1D1B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109725" y="0"/>
            <a:ext cx="508634" cy="505459"/>
          </a:xfrm>
          <a:custGeom>
            <a:avLst/>
            <a:gdLst/>
            <a:ahLst/>
            <a:cxnLst/>
            <a:rect l="l" t="t" r="r" b="b"/>
            <a:pathLst>
              <a:path w="508634" h="505459">
                <a:moveTo>
                  <a:pt x="508482" y="0"/>
                </a:moveTo>
                <a:lnTo>
                  <a:pt x="0" y="0"/>
                </a:lnTo>
                <a:lnTo>
                  <a:pt x="0" y="505231"/>
                </a:lnTo>
                <a:lnTo>
                  <a:pt x="508482" y="505231"/>
                </a:lnTo>
                <a:lnTo>
                  <a:pt x="508482" y="0"/>
                </a:lnTo>
                <a:close/>
              </a:path>
            </a:pathLst>
          </a:custGeom>
          <a:solidFill>
            <a:srgbClr val="FDC7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556996" y="0"/>
            <a:ext cx="553085" cy="505459"/>
          </a:xfrm>
          <a:custGeom>
            <a:avLst/>
            <a:gdLst/>
            <a:ahLst/>
            <a:cxnLst/>
            <a:rect l="l" t="t" r="r" b="b"/>
            <a:pathLst>
              <a:path w="553085" h="505459">
                <a:moveTo>
                  <a:pt x="552729" y="0"/>
                </a:moveTo>
                <a:lnTo>
                  <a:pt x="0" y="0"/>
                </a:lnTo>
                <a:lnTo>
                  <a:pt x="0" y="505231"/>
                </a:lnTo>
                <a:lnTo>
                  <a:pt x="552729" y="505231"/>
                </a:lnTo>
                <a:lnTo>
                  <a:pt x="552729" y="0"/>
                </a:lnTo>
                <a:close/>
              </a:path>
            </a:pathLst>
          </a:custGeom>
          <a:solidFill>
            <a:srgbClr val="00A1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4279" y="0"/>
            <a:ext cx="553085" cy="505459"/>
          </a:xfrm>
          <a:custGeom>
            <a:avLst/>
            <a:gdLst/>
            <a:ahLst/>
            <a:cxnLst/>
            <a:rect l="l" t="t" r="r" b="b"/>
            <a:pathLst>
              <a:path w="553085" h="505459">
                <a:moveTo>
                  <a:pt x="552716" y="0"/>
                </a:moveTo>
                <a:lnTo>
                  <a:pt x="0" y="0"/>
                </a:lnTo>
                <a:lnTo>
                  <a:pt x="0" y="505231"/>
                </a:lnTo>
                <a:lnTo>
                  <a:pt x="552716" y="505231"/>
                </a:lnTo>
                <a:lnTo>
                  <a:pt x="552716" y="0"/>
                </a:lnTo>
                <a:close/>
              </a:path>
            </a:pathLst>
          </a:custGeom>
          <a:solidFill>
            <a:srgbClr val="008D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4279" y="505218"/>
            <a:ext cx="553085" cy="505459"/>
          </a:xfrm>
          <a:custGeom>
            <a:avLst/>
            <a:gdLst/>
            <a:ahLst/>
            <a:cxnLst/>
            <a:rect l="l" t="t" r="r" b="b"/>
            <a:pathLst>
              <a:path w="553085" h="505459">
                <a:moveTo>
                  <a:pt x="552716" y="0"/>
                </a:moveTo>
                <a:lnTo>
                  <a:pt x="0" y="0"/>
                </a:lnTo>
                <a:lnTo>
                  <a:pt x="0" y="505371"/>
                </a:lnTo>
                <a:lnTo>
                  <a:pt x="552716" y="505371"/>
                </a:lnTo>
                <a:lnTo>
                  <a:pt x="552716" y="0"/>
                </a:lnTo>
                <a:close/>
              </a:path>
            </a:pathLst>
          </a:custGeom>
          <a:solidFill>
            <a:srgbClr val="009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4279" y="1010589"/>
            <a:ext cx="553085" cy="505459"/>
          </a:xfrm>
          <a:custGeom>
            <a:avLst/>
            <a:gdLst/>
            <a:ahLst/>
            <a:cxnLst/>
            <a:rect l="l" t="t" r="r" b="b"/>
            <a:pathLst>
              <a:path w="553085" h="505459">
                <a:moveTo>
                  <a:pt x="552716" y="0"/>
                </a:moveTo>
                <a:lnTo>
                  <a:pt x="0" y="0"/>
                </a:lnTo>
                <a:lnTo>
                  <a:pt x="0" y="505371"/>
                </a:lnTo>
                <a:lnTo>
                  <a:pt x="552716" y="505371"/>
                </a:lnTo>
                <a:lnTo>
                  <a:pt x="552716" y="0"/>
                </a:lnTo>
                <a:close/>
              </a:path>
            </a:pathLst>
          </a:custGeom>
          <a:solidFill>
            <a:srgbClr val="008C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1675948" y="501751"/>
            <a:ext cx="514984" cy="506730"/>
          </a:xfrm>
          <a:custGeom>
            <a:avLst/>
            <a:gdLst/>
            <a:ahLst/>
            <a:cxnLst/>
            <a:rect l="l" t="t" r="r" b="b"/>
            <a:pathLst>
              <a:path w="514984" h="506730">
                <a:moveTo>
                  <a:pt x="514781" y="0"/>
                </a:moveTo>
                <a:lnTo>
                  <a:pt x="0" y="0"/>
                </a:lnTo>
                <a:lnTo>
                  <a:pt x="0" y="506260"/>
                </a:lnTo>
                <a:lnTo>
                  <a:pt x="514781" y="506260"/>
                </a:lnTo>
                <a:lnTo>
                  <a:pt x="514781" y="0"/>
                </a:lnTo>
                <a:close/>
              </a:path>
            </a:pathLst>
          </a:custGeom>
          <a:solidFill>
            <a:srgbClr val="ED69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1679491" y="0"/>
            <a:ext cx="511809" cy="502284"/>
          </a:xfrm>
          <a:custGeom>
            <a:avLst/>
            <a:gdLst/>
            <a:ahLst/>
            <a:cxnLst/>
            <a:rect l="l" t="t" r="r" b="b"/>
            <a:pathLst>
              <a:path w="511809" h="502284">
                <a:moveTo>
                  <a:pt x="511225" y="0"/>
                </a:moveTo>
                <a:lnTo>
                  <a:pt x="0" y="0"/>
                </a:lnTo>
                <a:lnTo>
                  <a:pt x="0" y="501738"/>
                </a:lnTo>
                <a:lnTo>
                  <a:pt x="511225" y="501738"/>
                </a:lnTo>
                <a:lnTo>
                  <a:pt x="511225" y="0"/>
                </a:lnTo>
                <a:close/>
              </a:path>
            </a:pathLst>
          </a:custGeom>
          <a:solidFill>
            <a:srgbClr val="EA5A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162271" y="1008011"/>
            <a:ext cx="514984" cy="506730"/>
          </a:xfrm>
          <a:custGeom>
            <a:avLst/>
            <a:gdLst/>
            <a:ahLst/>
            <a:cxnLst/>
            <a:rect l="l" t="t" r="r" b="b"/>
            <a:pathLst>
              <a:path w="514984" h="506730">
                <a:moveTo>
                  <a:pt x="514781" y="0"/>
                </a:moveTo>
                <a:lnTo>
                  <a:pt x="0" y="0"/>
                </a:lnTo>
                <a:lnTo>
                  <a:pt x="0" y="506260"/>
                </a:lnTo>
                <a:lnTo>
                  <a:pt x="514781" y="506260"/>
                </a:lnTo>
                <a:lnTo>
                  <a:pt x="514781" y="0"/>
                </a:lnTo>
                <a:close/>
              </a:path>
            </a:pathLst>
          </a:custGeom>
          <a:solidFill>
            <a:srgbClr val="E94C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11675948" y="1008011"/>
            <a:ext cx="514984" cy="506730"/>
          </a:xfrm>
          <a:custGeom>
            <a:avLst/>
            <a:gdLst/>
            <a:ahLst/>
            <a:cxnLst/>
            <a:rect l="l" t="t" r="r" b="b"/>
            <a:pathLst>
              <a:path w="514984" h="506730">
                <a:moveTo>
                  <a:pt x="514781" y="0"/>
                </a:moveTo>
                <a:lnTo>
                  <a:pt x="0" y="0"/>
                </a:lnTo>
                <a:lnTo>
                  <a:pt x="0" y="506260"/>
                </a:lnTo>
                <a:lnTo>
                  <a:pt x="514781" y="506260"/>
                </a:lnTo>
                <a:lnTo>
                  <a:pt x="514781" y="0"/>
                </a:lnTo>
                <a:close/>
              </a:path>
            </a:pathLst>
          </a:custGeom>
          <a:solidFill>
            <a:srgbClr val="E737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11675948" y="1514271"/>
            <a:ext cx="514984" cy="506730"/>
          </a:xfrm>
          <a:custGeom>
            <a:avLst/>
            <a:gdLst/>
            <a:ahLst/>
            <a:cxnLst/>
            <a:rect l="l" t="t" r="r" b="b"/>
            <a:pathLst>
              <a:path w="514984" h="506730">
                <a:moveTo>
                  <a:pt x="514781" y="0"/>
                </a:moveTo>
                <a:lnTo>
                  <a:pt x="0" y="0"/>
                </a:lnTo>
                <a:lnTo>
                  <a:pt x="0" y="506272"/>
                </a:lnTo>
                <a:lnTo>
                  <a:pt x="514781" y="506272"/>
                </a:lnTo>
                <a:lnTo>
                  <a:pt x="514781" y="0"/>
                </a:lnTo>
                <a:close/>
              </a:path>
            </a:pathLst>
          </a:custGeom>
          <a:solidFill>
            <a:srgbClr val="F8AE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10640123" y="501751"/>
            <a:ext cx="520065" cy="506730"/>
          </a:xfrm>
          <a:custGeom>
            <a:avLst/>
            <a:gdLst/>
            <a:ahLst/>
            <a:cxnLst/>
            <a:rect l="l" t="t" r="r" b="b"/>
            <a:pathLst>
              <a:path w="520065" h="506730">
                <a:moveTo>
                  <a:pt x="519683" y="0"/>
                </a:moveTo>
                <a:lnTo>
                  <a:pt x="0" y="0"/>
                </a:lnTo>
                <a:lnTo>
                  <a:pt x="0" y="506260"/>
                </a:lnTo>
                <a:lnTo>
                  <a:pt x="519683" y="506260"/>
                </a:lnTo>
                <a:lnTo>
                  <a:pt x="519683" y="0"/>
                </a:lnTo>
                <a:close/>
              </a:path>
            </a:pathLst>
          </a:custGeom>
          <a:solidFill>
            <a:srgbClr val="009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11159807" y="501751"/>
            <a:ext cx="520065" cy="506730"/>
          </a:xfrm>
          <a:custGeom>
            <a:avLst/>
            <a:gdLst/>
            <a:ahLst/>
            <a:cxnLst/>
            <a:rect l="l" t="t" r="r" b="b"/>
            <a:pathLst>
              <a:path w="520065" h="506730">
                <a:moveTo>
                  <a:pt x="519683" y="0"/>
                </a:moveTo>
                <a:lnTo>
                  <a:pt x="0" y="0"/>
                </a:lnTo>
                <a:lnTo>
                  <a:pt x="0" y="506260"/>
                </a:lnTo>
                <a:lnTo>
                  <a:pt x="519683" y="506260"/>
                </a:lnTo>
                <a:lnTo>
                  <a:pt x="519683" y="0"/>
                </a:lnTo>
                <a:close/>
              </a:path>
            </a:pathLst>
          </a:custGeom>
          <a:solidFill>
            <a:srgbClr val="008C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4279" y="5834824"/>
            <a:ext cx="531495" cy="511809"/>
          </a:xfrm>
          <a:custGeom>
            <a:avLst/>
            <a:gdLst/>
            <a:ahLst/>
            <a:cxnLst/>
            <a:rect l="l" t="t" r="r" b="b"/>
            <a:pathLst>
              <a:path w="531495" h="511810">
                <a:moveTo>
                  <a:pt x="531291" y="0"/>
                </a:moveTo>
                <a:lnTo>
                  <a:pt x="0" y="0"/>
                </a:lnTo>
                <a:lnTo>
                  <a:pt x="0" y="511581"/>
                </a:lnTo>
                <a:lnTo>
                  <a:pt x="531291" y="511581"/>
                </a:lnTo>
                <a:lnTo>
                  <a:pt x="531291" y="0"/>
                </a:lnTo>
                <a:close/>
              </a:path>
            </a:pathLst>
          </a:custGeom>
          <a:solidFill>
            <a:srgbClr val="FDC7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4279" y="6346406"/>
            <a:ext cx="531495" cy="511809"/>
          </a:xfrm>
          <a:custGeom>
            <a:avLst/>
            <a:gdLst/>
            <a:ahLst/>
            <a:cxnLst/>
            <a:rect l="l" t="t" r="r" b="b"/>
            <a:pathLst>
              <a:path w="531495" h="511809">
                <a:moveTo>
                  <a:pt x="531291" y="0"/>
                </a:moveTo>
                <a:lnTo>
                  <a:pt x="0" y="0"/>
                </a:lnTo>
                <a:lnTo>
                  <a:pt x="0" y="511581"/>
                </a:lnTo>
                <a:lnTo>
                  <a:pt x="531291" y="511581"/>
                </a:lnTo>
                <a:lnTo>
                  <a:pt x="531291" y="0"/>
                </a:lnTo>
                <a:close/>
              </a:path>
            </a:pathLst>
          </a:custGeom>
          <a:solidFill>
            <a:srgbClr val="F8AE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4279" y="5323243"/>
            <a:ext cx="531495" cy="511809"/>
          </a:xfrm>
          <a:custGeom>
            <a:avLst/>
            <a:gdLst/>
            <a:ahLst/>
            <a:cxnLst/>
            <a:rect l="l" t="t" r="r" b="b"/>
            <a:pathLst>
              <a:path w="531495" h="511810">
                <a:moveTo>
                  <a:pt x="531291" y="0"/>
                </a:moveTo>
                <a:lnTo>
                  <a:pt x="0" y="0"/>
                </a:lnTo>
                <a:lnTo>
                  <a:pt x="0" y="511581"/>
                </a:lnTo>
                <a:lnTo>
                  <a:pt x="531291" y="511581"/>
                </a:lnTo>
                <a:lnTo>
                  <a:pt x="531291" y="0"/>
                </a:lnTo>
                <a:close/>
              </a:path>
            </a:pathLst>
          </a:custGeom>
          <a:solidFill>
            <a:srgbClr val="FDC7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4279" y="4811648"/>
            <a:ext cx="531495" cy="511809"/>
          </a:xfrm>
          <a:custGeom>
            <a:avLst/>
            <a:gdLst/>
            <a:ahLst/>
            <a:cxnLst/>
            <a:rect l="l" t="t" r="r" b="b"/>
            <a:pathLst>
              <a:path w="531495" h="511810">
                <a:moveTo>
                  <a:pt x="531291" y="0"/>
                </a:moveTo>
                <a:lnTo>
                  <a:pt x="0" y="0"/>
                </a:lnTo>
                <a:lnTo>
                  <a:pt x="0" y="511581"/>
                </a:lnTo>
                <a:lnTo>
                  <a:pt x="531291" y="511581"/>
                </a:lnTo>
                <a:lnTo>
                  <a:pt x="531291" y="0"/>
                </a:lnTo>
                <a:close/>
              </a:path>
            </a:pathLst>
          </a:custGeom>
          <a:solidFill>
            <a:srgbClr val="F8AE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535558" y="5834824"/>
            <a:ext cx="531495" cy="511809"/>
          </a:xfrm>
          <a:custGeom>
            <a:avLst/>
            <a:gdLst/>
            <a:ahLst/>
            <a:cxnLst/>
            <a:rect l="l" t="t" r="r" b="b"/>
            <a:pathLst>
              <a:path w="531494" h="511810">
                <a:moveTo>
                  <a:pt x="531291" y="0"/>
                </a:moveTo>
                <a:lnTo>
                  <a:pt x="0" y="0"/>
                </a:lnTo>
                <a:lnTo>
                  <a:pt x="0" y="511581"/>
                </a:lnTo>
                <a:lnTo>
                  <a:pt x="531291" y="511581"/>
                </a:lnTo>
                <a:lnTo>
                  <a:pt x="531291" y="0"/>
                </a:lnTo>
                <a:close/>
              </a:path>
            </a:pathLst>
          </a:custGeom>
          <a:solidFill>
            <a:srgbClr val="ED69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1066850" y="5834824"/>
            <a:ext cx="531495" cy="511809"/>
          </a:xfrm>
          <a:custGeom>
            <a:avLst/>
            <a:gdLst/>
            <a:ahLst/>
            <a:cxnLst/>
            <a:rect l="l" t="t" r="r" b="b"/>
            <a:pathLst>
              <a:path w="531494" h="511810">
                <a:moveTo>
                  <a:pt x="531291" y="0"/>
                </a:moveTo>
                <a:lnTo>
                  <a:pt x="0" y="0"/>
                </a:lnTo>
                <a:lnTo>
                  <a:pt x="0" y="511581"/>
                </a:lnTo>
                <a:lnTo>
                  <a:pt x="531291" y="511581"/>
                </a:lnTo>
                <a:lnTo>
                  <a:pt x="531291" y="0"/>
                </a:lnTo>
                <a:close/>
              </a:path>
            </a:pathLst>
          </a:custGeom>
          <a:solidFill>
            <a:srgbClr val="EA5A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10656798" y="6344107"/>
            <a:ext cx="511809" cy="511809"/>
          </a:xfrm>
          <a:custGeom>
            <a:avLst/>
            <a:gdLst/>
            <a:ahLst/>
            <a:cxnLst/>
            <a:rect l="l" t="t" r="r" b="b"/>
            <a:pathLst>
              <a:path w="511809" h="511809">
                <a:moveTo>
                  <a:pt x="511581" y="0"/>
                </a:moveTo>
                <a:lnTo>
                  <a:pt x="0" y="0"/>
                </a:lnTo>
                <a:lnTo>
                  <a:pt x="0" y="511581"/>
                </a:lnTo>
                <a:lnTo>
                  <a:pt x="511581" y="511581"/>
                </a:lnTo>
                <a:lnTo>
                  <a:pt x="511581" y="0"/>
                </a:lnTo>
                <a:close/>
              </a:path>
            </a:pathLst>
          </a:custGeom>
          <a:solidFill>
            <a:srgbClr val="FDC7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11168380" y="6344107"/>
            <a:ext cx="511809" cy="511809"/>
          </a:xfrm>
          <a:custGeom>
            <a:avLst/>
            <a:gdLst/>
            <a:ahLst/>
            <a:cxnLst/>
            <a:rect l="l" t="t" r="r" b="b"/>
            <a:pathLst>
              <a:path w="511809" h="511809">
                <a:moveTo>
                  <a:pt x="511581" y="0"/>
                </a:moveTo>
                <a:lnTo>
                  <a:pt x="0" y="0"/>
                </a:lnTo>
                <a:lnTo>
                  <a:pt x="0" y="511581"/>
                </a:lnTo>
                <a:lnTo>
                  <a:pt x="511581" y="511581"/>
                </a:lnTo>
                <a:lnTo>
                  <a:pt x="511581" y="0"/>
                </a:lnTo>
                <a:close/>
              </a:path>
            </a:pathLst>
          </a:custGeom>
          <a:solidFill>
            <a:srgbClr val="F8AE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10150018" y="5834291"/>
            <a:ext cx="2043430" cy="1024255"/>
          </a:xfrm>
          <a:custGeom>
            <a:avLst/>
            <a:gdLst/>
            <a:ahLst/>
            <a:cxnLst/>
            <a:rect l="l" t="t" r="r" b="b"/>
            <a:pathLst>
              <a:path w="2043429" h="1024254">
                <a:moveTo>
                  <a:pt x="511581" y="512127"/>
                </a:moveTo>
                <a:lnTo>
                  <a:pt x="0" y="512127"/>
                </a:lnTo>
                <a:lnTo>
                  <a:pt x="0" y="1023696"/>
                </a:lnTo>
                <a:lnTo>
                  <a:pt x="511581" y="1023696"/>
                </a:lnTo>
                <a:lnTo>
                  <a:pt x="511581" y="512127"/>
                </a:lnTo>
                <a:close/>
              </a:path>
              <a:path w="2043429" h="1024254">
                <a:moveTo>
                  <a:pt x="2043125" y="0"/>
                </a:moveTo>
                <a:lnTo>
                  <a:pt x="1533715" y="0"/>
                </a:lnTo>
                <a:lnTo>
                  <a:pt x="1533715" y="511581"/>
                </a:lnTo>
                <a:lnTo>
                  <a:pt x="2043125" y="511581"/>
                </a:lnTo>
                <a:lnTo>
                  <a:pt x="2043125" y="0"/>
                </a:lnTo>
                <a:close/>
              </a:path>
            </a:pathLst>
          </a:custGeom>
          <a:solidFill>
            <a:srgbClr val="E737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11682704" y="6345872"/>
            <a:ext cx="510540" cy="511809"/>
          </a:xfrm>
          <a:custGeom>
            <a:avLst/>
            <a:gdLst/>
            <a:ahLst/>
            <a:cxnLst/>
            <a:rect l="l" t="t" r="r" b="b"/>
            <a:pathLst>
              <a:path w="510540" h="511809">
                <a:moveTo>
                  <a:pt x="510438" y="0"/>
                </a:moveTo>
                <a:lnTo>
                  <a:pt x="0" y="0"/>
                </a:lnTo>
                <a:lnTo>
                  <a:pt x="0" y="511581"/>
                </a:lnTo>
                <a:lnTo>
                  <a:pt x="510438" y="511581"/>
                </a:lnTo>
                <a:lnTo>
                  <a:pt x="510438" y="0"/>
                </a:lnTo>
                <a:close/>
              </a:path>
            </a:pathLst>
          </a:custGeom>
          <a:solidFill>
            <a:srgbClr val="008C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11171821" y="5833732"/>
            <a:ext cx="511809" cy="511809"/>
          </a:xfrm>
          <a:custGeom>
            <a:avLst/>
            <a:gdLst/>
            <a:ahLst/>
            <a:cxnLst/>
            <a:rect l="l" t="t" r="r" b="b"/>
            <a:pathLst>
              <a:path w="511809" h="511810">
                <a:moveTo>
                  <a:pt x="511581" y="0"/>
                </a:moveTo>
                <a:lnTo>
                  <a:pt x="0" y="0"/>
                </a:lnTo>
                <a:lnTo>
                  <a:pt x="0" y="511581"/>
                </a:lnTo>
                <a:lnTo>
                  <a:pt x="511581" y="511581"/>
                </a:lnTo>
                <a:lnTo>
                  <a:pt x="511581" y="0"/>
                </a:lnTo>
                <a:close/>
              </a:path>
            </a:pathLst>
          </a:custGeom>
          <a:solidFill>
            <a:srgbClr val="00A1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556996" y="505625"/>
            <a:ext cx="8748395" cy="1583690"/>
          </a:xfrm>
          <a:custGeom>
            <a:avLst/>
            <a:gdLst/>
            <a:ahLst/>
            <a:cxnLst/>
            <a:rect l="l" t="t" r="r" b="b"/>
            <a:pathLst>
              <a:path w="8748395" h="1583689">
                <a:moveTo>
                  <a:pt x="8747963" y="0"/>
                </a:moveTo>
                <a:lnTo>
                  <a:pt x="0" y="0"/>
                </a:lnTo>
                <a:lnTo>
                  <a:pt x="0" y="1583232"/>
                </a:lnTo>
                <a:lnTo>
                  <a:pt x="8747963" y="1583232"/>
                </a:lnTo>
                <a:lnTo>
                  <a:pt x="8747963" y="0"/>
                </a:lnTo>
                <a:close/>
              </a:path>
            </a:pathLst>
          </a:custGeom>
          <a:solidFill>
            <a:srgbClr val="FFCD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650" b="1" i="0">
                <a:solidFill>
                  <a:srgbClr val="11100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12/23/20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12/23/20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313626" y="1468776"/>
            <a:ext cx="2086609" cy="1347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650" b="1" i="0">
                <a:solidFill>
                  <a:srgbClr val="11100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809430" y="1774788"/>
            <a:ext cx="6579489" cy="18853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12/23/20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6.png"/><Relationship Id="rId21" Type="http://schemas.openxmlformats.org/officeDocument/2006/relationships/image" Target="../media/image21.png"/><Relationship Id="rId42" Type="http://schemas.openxmlformats.org/officeDocument/2006/relationships/image" Target="../media/image42.png"/><Relationship Id="rId47" Type="http://schemas.openxmlformats.org/officeDocument/2006/relationships/image" Target="../media/image47.png"/><Relationship Id="rId63" Type="http://schemas.openxmlformats.org/officeDocument/2006/relationships/image" Target="../media/image63.png"/><Relationship Id="rId68" Type="http://schemas.openxmlformats.org/officeDocument/2006/relationships/image" Target="../media/image68.png"/><Relationship Id="rId84" Type="http://schemas.openxmlformats.org/officeDocument/2006/relationships/image" Target="../media/image84.png"/><Relationship Id="rId89" Type="http://schemas.openxmlformats.org/officeDocument/2006/relationships/image" Target="../media/image89.png"/><Relationship Id="rId16" Type="http://schemas.openxmlformats.org/officeDocument/2006/relationships/image" Target="../media/image16.png"/><Relationship Id="rId11" Type="http://schemas.openxmlformats.org/officeDocument/2006/relationships/image" Target="../media/image11.png"/><Relationship Id="rId32" Type="http://schemas.openxmlformats.org/officeDocument/2006/relationships/image" Target="../media/image32.png"/><Relationship Id="rId37" Type="http://schemas.openxmlformats.org/officeDocument/2006/relationships/image" Target="../media/image37.png"/><Relationship Id="rId53" Type="http://schemas.openxmlformats.org/officeDocument/2006/relationships/image" Target="../media/image53.png"/><Relationship Id="rId58" Type="http://schemas.openxmlformats.org/officeDocument/2006/relationships/image" Target="../media/image58.png"/><Relationship Id="rId74" Type="http://schemas.openxmlformats.org/officeDocument/2006/relationships/image" Target="../media/image74.png"/><Relationship Id="rId79" Type="http://schemas.openxmlformats.org/officeDocument/2006/relationships/image" Target="../media/image79.png"/><Relationship Id="rId5" Type="http://schemas.openxmlformats.org/officeDocument/2006/relationships/image" Target="../media/image5.jpg"/><Relationship Id="rId90" Type="http://schemas.openxmlformats.org/officeDocument/2006/relationships/image" Target="../media/image90.png"/><Relationship Id="rId95" Type="http://schemas.openxmlformats.org/officeDocument/2006/relationships/image" Target="../media/image95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43" Type="http://schemas.openxmlformats.org/officeDocument/2006/relationships/image" Target="../media/image43.png"/><Relationship Id="rId48" Type="http://schemas.openxmlformats.org/officeDocument/2006/relationships/image" Target="../media/image48.png"/><Relationship Id="rId64" Type="http://schemas.openxmlformats.org/officeDocument/2006/relationships/image" Target="../media/image64.png"/><Relationship Id="rId69" Type="http://schemas.openxmlformats.org/officeDocument/2006/relationships/image" Target="../media/image69.png"/><Relationship Id="rId8" Type="http://schemas.openxmlformats.org/officeDocument/2006/relationships/image" Target="../media/image8.png"/><Relationship Id="rId51" Type="http://schemas.openxmlformats.org/officeDocument/2006/relationships/image" Target="../media/image51.png"/><Relationship Id="rId72" Type="http://schemas.openxmlformats.org/officeDocument/2006/relationships/image" Target="../media/image72.png"/><Relationship Id="rId80" Type="http://schemas.openxmlformats.org/officeDocument/2006/relationships/image" Target="../media/image80.png"/><Relationship Id="rId85" Type="http://schemas.openxmlformats.org/officeDocument/2006/relationships/image" Target="../media/image85.png"/><Relationship Id="rId93" Type="http://schemas.openxmlformats.org/officeDocument/2006/relationships/image" Target="../media/image93.png"/><Relationship Id="rId3" Type="http://schemas.openxmlformats.org/officeDocument/2006/relationships/image" Target="../media/image3.jp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33" Type="http://schemas.openxmlformats.org/officeDocument/2006/relationships/image" Target="../media/image33.png"/><Relationship Id="rId38" Type="http://schemas.openxmlformats.org/officeDocument/2006/relationships/image" Target="../media/image38.png"/><Relationship Id="rId46" Type="http://schemas.openxmlformats.org/officeDocument/2006/relationships/image" Target="../media/image46.png"/><Relationship Id="rId59" Type="http://schemas.openxmlformats.org/officeDocument/2006/relationships/image" Target="../media/image59.png"/><Relationship Id="rId67" Type="http://schemas.openxmlformats.org/officeDocument/2006/relationships/image" Target="../media/image67.png"/><Relationship Id="rId20" Type="http://schemas.openxmlformats.org/officeDocument/2006/relationships/image" Target="../media/image20.png"/><Relationship Id="rId41" Type="http://schemas.openxmlformats.org/officeDocument/2006/relationships/image" Target="../media/image41.png"/><Relationship Id="rId54" Type="http://schemas.openxmlformats.org/officeDocument/2006/relationships/image" Target="../media/image54.png"/><Relationship Id="rId62" Type="http://schemas.openxmlformats.org/officeDocument/2006/relationships/image" Target="../media/image62.png"/><Relationship Id="rId70" Type="http://schemas.openxmlformats.org/officeDocument/2006/relationships/image" Target="../media/image70.png"/><Relationship Id="rId75" Type="http://schemas.openxmlformats.org/officeDocument/2006/relationships/image" Target="../media/image75.png"/><Relationship Id="rId83" Type="http://schemas.openxmlformats.org/officeDocument/2006/relationships/image" Target="../media/image83.png"/><Relationship Id="rId88" Type="http://schemas.openxmlformats.org/officeDocument/2006/relationships/image" Target="../media/image88.png"/><Relationship Id="rId91" Type="http://schemas.openxmlformats.org/officeDocument/2006/relationships/image" Target="../media/image91.png"/><Relationship Id="rId96" Type="http://schemas.openxmlformats.org/officeDocument/2006/relationships/image" Target="../media/image9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49" Type="http://schemas.openxmlformats.org/officeDocument/2006/relationships/image" Target="../media/image49.png"/><Relationship Id="rId57" Type="http://schemas.openxmlformats.org/officeDocument/2006/relationships/image" Target="../media/image57.png"/><Relationship Id="rId10" Type="http://schemas.openxmlformats.org/officeDocument/2006/relationships/image" Target="../media/image10.png"/><Relationship Id="rId31" Type="http://schemas.openxmlformats.org/officeDocument/2006/relationships/image" Target="../media/image31.png"/><Relationship Id="rId44" Type="http://schemas.openxmlformats.org/officeDocument/2006/relationships/image" Target="../media/image44.png"/><Relationship Id="rId52" Type="http://schemas.openxmlformats.org/officeDocument/2006/relationships/image" Target="../media/image52.png"/><Relationship Id="rId60" Type="http://schemas.openxmlformats.org/officeDocument/2006/relationships/image" Target="../media/image60.png"/><Relationship Id="rId65" Type="http://schemas.openxmlformats.org/officeDocument/2006/relationships/image" Target="../media/image65.png"/><Relationship Id="rId73" Type="http://schemas.openxmlformats.org/officeDocument/2006/relationships/image" Target="../media/image73.png"/><Relationship Id="rId78" Type="http://schemas.openxmlformats.org/officeDocument/2006/relationships/image" Target="../media/image78.png"/><Relationship Id="rId81" Type="http://schemas.openxmlformats.org/officeDocument/2006/relationships/image" Target="../media/image81.png"/><Relationship Id="rId86" Type="http://schemas.openxmlformats.org/officeDocument/2006/relationships/image" Target="../media/image86.png"/><Relationship Id="rId94" Type="http://schemas.openxmlformats.org/officeDocument/2006/relationships/image" Target="../media/image94.png"/><Relationship Id="rId4" Type="http://schemas.openxmlformats.org/officeDocument/2006/relationships/image" Target="../media/image4.jpg"/><Relationship Id="rId9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9" Type="http://schemas.openxmlformats.org/officeDocument/2006/relationships/image" Target="../media/image39.png"/><Relationship Id="rId34" Type="http://schemas.openxmlformats.org/officeDocument/2006/relationships/image" Target="../media/image34.png"/><Relationship Id="rId50" Type="http://schemas.openxmlformats.org/officeDocument/2006/relationships/image" Target="../media/image50.png"/><Relationship Id="rId55" Type="http://schemas.openxmlformats.org/officeDocument/2006/relationships/image" Target="../media/image55.png"/><Relationship Id="rId76" Type="http://schemas.openxmlformats.org/officeDocument/2006/relationships/image" Target="../media/image76.png"/><Relationship Id="rId7" Type="http://schemas.openxmlformats.org/officeDocument/2006/relationships/image" Target="../media/image7.jpg"/><Relationship Id="rId71" Type="http://schemas.openxmlformats.org/officeDocument/2006/relationships/image" Target="../media/image71.png"/><Relationship Id="rId92" Type="http://schemas.openxmlformats.org/officeDocument/2006/relationships/image" Target="../media/image92.png"/><Relationship Id="rId2" Type="http://schemas.openxmlformats.org/officeDocument/2006/relationships/image" Target="../media/image2.jpg"/><Relationship Id="rId29" Type="http://schemas.openxmlformats.org/officeDocument/2006/relationships/image" Target="../media/image29.png"/><Relationship Id="rId24" Type="http://schemas.openxmlformats.org/officeDocument/2006/relationships/image" Target="../media/image24.png"/><Relationship Id="rId40" Type="http://schemas.openxmlformats.org/officeDocument/2006/relationships/image" Target="../media/image40.png"/><Relationship Id="rId45" Type="http://schemas.openxmlformats.org/officeDocument/2006/relationships/image" Target="../media/image45.png"/><Relationship Id="rId66" Type="http://schemas.openxmlformats.org/officeDocument/2006/relationships/image" Target="../media/image66.png"/><Relationship Id="rId87" Type="http://schemas.openxmlformats.org/officeDocument/2006/relationships/image" Target="../media/image87.png"/><Relationship Id="rId61" Type="http://schemas.openxmlformats.org/officeDocument/2006/relationships/image" Target="../media/image61.png"/><Relationship Id="rId82" Type="http://schemas.openxmlformats.org/officeDocument/2006/relationships/image" Target="../media/image82.png"/><Relationship Id="rId19" Type="http://schemas.openxmlformats.org/officeDocument/2006/relationships/image" Target="../media/image19.png"/><Relationship Id="rId14" Type="http://schemas.openxmlformats.org/officeDocument/2006/relationships/image" Target="../media/image14.png"/><Relationship Id="rId30" Type="http://schemas.openxmlformats.org/officeDocument/2006/relationships/image" Target="../media/image30.png"/><Relationship Id="rId35" Type="http://schemas.openxmlformats.org/officeDocument/2006/relationships/image" Target="../media/image35.png"/><Relationship Id="rId56" Type="http://schemas.openxmlformats.org/officeDocument/2006/relationships/image" Target="../media/image56.png"/><Relationship Id="rId77" Type="http://schemas.openxmlformats.org/officeDocument/2006/relationships/image" Target="../media/image7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jpg"/><Relationship Id="rId7" Type="http://schemas.openxmlformats.org/officeDocument/2006/relationships/image" Target="../media/image102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sp>
          <p:nvSpPr>
            <p:cNvPr id="3" name="object 3"/>
            <p:cNvSpPr/>
            <p:nvPr/>
          </p:nvSpPr>
          <p:spPr>
            <a:xfrm>
              <a:off x="2925192" y="5105400"/>
              <a:ext cx="2002833" cy="13336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4902200"/>
              <a:ext cx="2959100" cy="19557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967160"/>
              <a:ext cx="5732942" cy="328319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22201" y="4659748"/>
              <a:ext cx="3171453" cy="219825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45384" y="0"/>
              <a:ext cx="3945693" cy="20868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393721" y="4684420"/>
              <a:ext cx="3260966" cy="217357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541645" y="4868024"/>
              <a:ext cx="651510" cy="657860"/>
            </a:xfrm>
            <a:custGeom>
              <a:avLst/>
              <a:gdLst/>
              <a:ahLst/>
              <a:cxnLst/>
              <a:rect l="l" t="t" r="r" b="b"/>
              <a:pathLst>
                <a:path w="651509" h="657860">
                  <a:moveTo>
                    <a:pt x="651497" y="0"/>
                  </a:moveTo>
                  <a:lnTo>
                    <a:pt x="0" y="0"/>
                  </a:lnTo>
                  <a:lnTo>
                    <a:pt x="0" y="657517"/>
                  </a:lnTo>
                  <a:lnTo>
                    <a:pt x="651497" y="657517"/>
                  </a:lnTo>
                  <a:lnTo>
                    <a:pt x="651497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226612" y="6184468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59" h="657859">
                  <a:moveTo>
                    <a:pt x="657517" y="161048"/>
                  </a:moveTo>
                  <a:lnTo>
                    <a:pt x="427507" y="161048"/>
                  </a:lnTo>
                  <a:lnTo>
                    <a:pt x="427507" y="0"/>
                  </a:lnTo>
                  <a:lnTo>
                    <a:pt x="0" y="0"/>
                  </a:lnTo>
                  <a:lnTo>
                    <a:pt x="0" y="161048"/>
                  </a:lnTo>
                  <a:lnTo>
                    <a:pt x="0" y="657529"/>
                  </a:lnTo>
                  <a:lnTo>
                    <a:pt x="657517" y="657529"/>
                  </a:lnTo>
                  <a:lnTo>
                    <a:pt x="657517" y="161048"/>
                  </a:lnTo>
                  <a:close/>
                </a:path>
              </a:pathLst>
            </a:custGeom>
            <a:solidFill>
              <a:srgbClr val="E94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569081" y="6345504"/>
              <a:ext cx="657860" cy="496570"/>
            </a:xfrm>
            <a:custGeom>
              <a:avLst/>
              <a:gdLst/>
              <a:ahLst/>
              <a:cxnLst/>
              <a:rect l="l" t="t" r="r" b="b"/>
              <a:pathLst>
                <a:path w="657859" h="496570">
                  <a:moveTo>
                    <a:pt x="0" y="496481"/>
                  </a:moveTo>
                  <a:lnTo>
                    <a:pt x="657517" y="496481"/>
                  </a:lnTo>
                  <a:lnTo>
                    <a:pt x="657517" y="0"/>
                  </a:lnTo>
                  <a:lnTo>
                    <a:pt x="0" y="0"/>
                  </a:lnTo>
                  <a:lnTo>
                    <a:pt x="0" y="496481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558170" y="1282315"/>
              <a:ext cx="2635250" cy="3585845"/>
            </a:xfrm>
            <a:custGeom>
              <a:avLst/>
              <a:gdLst/>
              <a:ahLst/>
              <a:cxnLst/>
              <a:rect l="l" t="t" r="r" b="b"/>
              <a:pathLst>
                <a:path w="2635250" h="3585845">
                  <a:moveTo>
                    <a:pt x="2634973" y="0"/>
                  </a:moveTo>
                  <a:lnTo>
                    <a:pt x="0" y="0"/>
                  </a:lnTo>
                  <a:lnTo>
                    <a:pt x="0" y="3585362"/>
                  </a:lnTo>
                  <a:lnTo>
                    <a:pt x="2634973" y="3585362"/>
                  </a:lnTo>
                  <a:lnTo>
                    <a:pt x="2634973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9841947" y="1235128"/>
            <a:ext cx="2086610" cy="13474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pc="1895" dirty="0"/>
              <a:t>P</a:t>
            </a:r>
            <a:r>
              <a:rPr spc="2535" dirty="0"/>
              <a:t>E</a:t>
            </a:r>
            <a:r>
              <a:rPr spc="755" dirty="0"/>
              <a:t>I</a:t>
            </a:r>
          </a:p>
        </p:txBody>
      </p:sp>
      <p:sp>
        <p:nvSpPr>
          <p:cNvPr id="14" name="object 14"/>
          <p:cNvSpPr/>
          <p:nvPr/>
        </p:nvSpPr>
        <p:spPr>
          <a:xfrm>
            <a:off x="9883846" y="3776129"/>
            <a:ext cx="1938020" cy="0"/>
          </a:xfrm>
          <a:custGeom>
            <a:avLst/>
            <a:gdLst/>
            <a:ahLst/>
            <a:cxnLst/>
            <a:rect l="l" t="t" r="r" b="b"/>
            <a:pathLst>
              <a:path w="1938020">
                <a:moveTo>
                  <a:pt x="1937956" y="0"/>
                </a:moveTo>
                <a:lnTo>
                  <a:pt x="0" y="0"/>
                </a:lnTo>
              </a:path>
            </a:pathLst>
          </a:custGeom>
          <a:ln w="17208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9883892" y="2480692"/>
            <a:ext cx="2046605" cy="206248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R="105410">
              <a:lnSpc>
                <a:spcPct val="88200"/>
              </a:lnSpc>
              <a:spcBef>
                <a:spcPts val="470"/>
              </a:spcBef>
            </a:pPr>
            <a:r>
              <a:rPr sz="2700" b="1" spc="-5" dirty="0">
                <a:solidFill>
                  <a:srgbClr val="1D1D1B"/>
                </a:solidFill>
                <a:latin typeface="Century Gothic"/>
                <a:cs typeface="Century Gothic"/>
              </a:rPr>
              <a:t>Plan  </a:t>
            </a:r>
            <a:r>
              <a:rPr sz="2700" b="1" spc="35" dirty="0">
                <a:solidFill>
                  <a:srgbClr val="1D1D1B"/>
                </a:solidFill>
                <a:latin typeface="Century Gothic"/>
                <a:cs typeface="Century Gothic"/>
              </a:rPr>
              <a:t>Estratégico  </a:t>
            </a:r>
            <a:r>
              <a:rPr sz="2700" b="1" spc="-30" dirty="0">
                <a:solidFill>
                  <a:srgbClr val="1D1D1B"/>
                </a:solidFill>
                <a:latin typeface="Century Gothic"/>
                <a:cs typeface="Century Gothic"/>
              </a:rPr>
              <a:t>I</a:t>
            </a:r>
            <a:r>
              <a:rPr sz="2700" b="1" spc="-35" dirty="0">
                <a:solidFill>
                  <a:srgbClr val="1D1D1B"/>
                </a:solidFill>
                <a:latin typeface="Century Gothic"/>
                <a:cs typeface="Century Gothic"/>
              </a:rPr>
              <a:t>nstitucional</a:t>
            </a:r>
            <a:endParaRPr sz="2700">
              <a:latin typeface="Century Gothic"/>
              <a:cs typeface="Century Gothic"/>
            </a:endParaRPr>
          </a:p>
          <a:p>
            <a:pPr marL="1905" marR="5080">
              <a:lnSpc>
                <a:spcPct val="101099"/>
              </a:lnSpc>
              <a:spcBef>
                <a:spcPts val="2175"/>
              </a:spcBef>
            </a:pPr>
            <a:r>
              <a:rPr sz="1350" spc="-30" dirty="0">
                <a:solidFill>
                  <a:srgbClr val="1D1D1B"/>
                </a:solidFill>
                <a:latin typeface="Verdana"/>
                <a:cs typeface="Verdana"/>
              </a:rPr>
              <a:t>Horizonte </a:t>
            </a:r>
            <a:r>
              <a:rPr sz="1350" spc="15" dirty="0">
                <a:solidFill>
                  <a:srgbClr val="1D1D1B"/>
                </a:solidFill>
                <a:latin typeface="Verdana"/>
                <a:cs typeface="Verdana"/>
              </a:rPr>
              <a:t>de </a:t>
            </a:r>
            <a:r>
              <a:rPr sz="1350" spc="-55" dirty="0">
                <a:solidFill>
                  <a:srgbClr val="1D1D1B"/>
                </a:solidFill>
                <a:latin typeface="Verdana"/>
                <a:cs typeface="Verdana"/>
              </a:rPr>
              <a:t>la </a:t>
            </a:r>
            <a:r>
              <a:rPr sz="1350" spc="-25" dirty="0">
                <a:solidFill>
                  <a:srgbClr val="1D1D1B"/>
                </a:solidFill>
                <a:latin typeface="Verdana"/>
                <a:cs typeface="Verdana"/>
              </a:rPr>
              <a:t>Unidad  </a:t>
            </a:r>
            <a:r>
              <a:rPr sz="1350" spc="15" dirty="0">
                <a:solidFill>
                  <a:srgbClr val="1D1D1B"/>
                </a:solidFill>
                <a:latin typeface="Verdana"/>
                <a:cs typeface="Verdana"/>
              </a:rPr>
              <a:t>de </a:t>
            </a:r>
            <a:r>
              <a:rPr sz="1350" spc="-25" dirty="0">
                <a:solidFill>
                  <a:srgbClr val="1D1D1B"/>
                </a:solidFill>
                <a:latin typeface="Verdana"/>
                <a:cs typeface="Verdana"/>
              </a:rPr>
              <a:t>Restitución </a:t>
            </a:r>
            <a:r>
              <a:rPr sz="1350" spc="15" dirty="0">
                <a:solidFill>
                  <a:srgbClr val="1D1D1B"/>
                </a:solidFill>
                <a:latin typeface="Verdana"/>
                <a:cs typeface="Verdana"/>
              </a:rPr>
              <a:t>de</a:t>
            </a:r>
            <a:r>
              <a:rPr sz="1350" spc="-375" dirty="0">
                <a:solidFill>
                  <a:srgbClr val="1D1D1B"/>
                </a:solidFill>
                <a:latin typeface="Verdana"/>
                <a:cs typeface="Verdana"/>
              </a:rPr>
              <a:t> </a:t>
            </a:r>
            <a:r>
              <a:rPr sz="1350" spc="-55" dirty="0">
                <a:solidFill>
                  <a:srgbClr val="1D1D1B"/>
                </a:solidFill>
                <a:latin typeface="Verdana"/>
                <a:cs typeface="Verdana"/>
              </a:rPr>
              <a:t>Tierras  </a:t>
            </a:r>
            <a:r>
              <a:rPr sz="1350" spc="-50" dirty="0">
                <a:solidFill>
                  <a:srgbClr val="1D1D1B"/>
                </a:solidFill>
                <a:latin typeface="Verdana"/>
                <a:cs typeface="Verdana"/>
              </a:rPr>
              <a:t>para </a:t>
            </a:r>
            <a:r>
              <a:rPr sz="1350" spc="-20" dirty="0">
                <a:solidFill>
                  <a:srgbClr val="1D1D1B"/>
                </a:solidFill>
                <a:latin typeface="Verdana"/>
                <a:cs typeface="Verdana"/>
              </a:rPr>
              <a:t>el </a:t>
            </a:r>
            <a:r>
              <a:rPr sz="1350" spc="-35" dirty="0">
                <a:solidFill>
                  <a:srgbClr val="1D1D1B"/>
                </a:solidFill>
                <a:latin typeface="Verdana"/>
                <a:cs typeface="Verdana"/>
              </a:rPr>
              <a:t>actual</a:t>
            </a:r>
            <a:r>
              <a:rPr sz="1350" spc="-220" dirty="0">
                <a:solidFill>
                  <a:srgbClr val="1D1D1B"/>
                </a:solidFill>
                <a:latin typeface="Verdana"/>
                <a:cs typeface="Verdana"/>
              </a:rPr>
              <a:t> </a:t>
            </a:r>
            <a:r>
              <a:rPr sz="1350" spc="-35" dirty="0">
                <a:solidFill>
                  <a:srgbClr val="1D1D1B"/>
                </a:solidFill>
                <a:latin typeface="Verdana"/>
                <a:cs typeface="Verdana"/>
              </a:rPr>
              <a:t>cuatrienio.</a:t>
            </a:r>
            <a:endParaRPr sz="1350">
              <a:latin typeface="Verdana"/>
              <a:cs typeface="Verdan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0" y="0"/>
            <a:ext cx="12193270" cy="6859905"/>
            <a:chOff x="0" y="0"/>
            <a:chExt cx="12193270" cy="6859905"/>
          </a:xfrm>
        </p:grpSpPr>
        <p:sp>
          <p:nvSpPr>
            <p:cNvPr id="17" name="object 17"/>
            <p:cNvSpPr/>
            <p:nvPr/>
          </p:nvSpPr>
          <p:spPr>
            <a:xfrm>
              <a:off x="4261408" y="6194196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59">
                  <a:moveTo>
                    <a:pt x="657517" y="0"/>
                  </a:moveTo>
                  <a:lnTo>
                    <a:pt x="0" y="0"/>
                  </a:lnTo>
                  <a:lnTo>
                    <a:pt x="0" y="657517"/>
                  </a:lnTo>
                  <a:lnTo>
                    <a:pt x="657517" y="657517"/>
                  </a:lnTo>
                  <a:lnTo>
                    <a:pt x="657517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918938" y="6194196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59">
                  <a:moveTo>
                    <a:pt x="657517" y="0"/>
                  </a:moveTo>
                  <a:lnTo>
                    <a:pt x="0" y="0"/>
                  </a:lnTo>
                  <a:lnTo>
                    <a:pt x="0" y="657517"/>
                  </a:lnTo>
                  <a:lnTo>
                    <a:pt x="657517" y="657517"/>
                  </a:lnTo>
                  <a:lnTo>
                    <a:pt x="657517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295017" y="6197168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59">
                  <a:moveTo>
                    <a:pt x="657517" y="0"/>
                  </a:moveTo>
                  <a:lnTo>
                    <a:pt x="0" y="0"/>
                  </a:lnTo>
                  <a:lnTo>
                    <a:pt x="0" y="657517"/>
                  </a:lnTo>
                  <a:lnTo>
                    <a:pt x="657517" y="657517"/>
                  </a:lnTo>
                  <a:lnTo>
                    <a:pt x="657517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295017" y="5539651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517" y="0"/>
                  </a:moveTo>
                  <a:lnTo>
                    <a:pt x="0" y="0"/>
                  </a:lnTo>
                  <a:lnTo>
                    <a:pt x="0" y="657517"/>
                  </a:lnTo>
                  <a:lnTo>
                    <a:pt x="657517" y="657517"/>
                  </a:lnTo>
                  <a:lnTo>
                    <a:pt x="657517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952546" y="6197168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59">
                  <a:moveTo>
                    <a:pt x="657517" y="0"/>
                  </a:moveTo>
                  <a:lnTo>
                    <a:pt x="0" y="0"/>
                  </a:lnTo>
                  <a:lnTo>
                    <a:pt x="0" y="657517"/>
                  </a:lnTo>
                  <a:lnTo>
                    <a:pt x="657517" y="657517"/>
                  </a:lnTo>
                  <a:lnTo>
                    <a:pt x="657517" y="0"/>
                  </a:lnTo>
                  <a:close/>
                </a:path>
              </a:pathLst>
            </a:custGeom>
            <a:solidFill>
              <a:srgbClr val="E94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610063" y="6197168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59">
                  <a:moveTo>
                    <a:pt x="657517" y="0"/>
                  </a:moveTo>
                  <a:lnTo>
                    <a:pt x="0" y="0"/>
                  </a:lnTo>
                  <a:lnTo>
                    <a:pt x="0" y="657517"/>
                  </a:lnTo>
                  <a:lnTo>
                    <a:pt x="657517" y="657517"/>
                  </a:lnTo>
                  <a:lnTo>
                    <a:pt x="657517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923345" y="5550572"/>
              <a:ext cx="657860" cy="645795"/>
            </a:xfrm>
            <a:custGeom>
              <a:avLst/>
              <a:gdLst/>
              <a:ahLst/>
              <a:cxnLst/>
              <a:rect l="l" t="t" r="r" b="b"/>
              <a:pathLst>
                <a:path w="657860" h="645795">
                  <a:moveTo>
                    <a:pt x="0" y="645185"/>
                  </a:moveTo>
                  <a:lnTo>
                    <a:pt x="657517" y="645185"/>
                  </a:lnTo>
                  <a:lnTo>
                    <a:pt x="657517" y="0"/>
                  </a:lnTo>
                  <a:lnTo>
                    <a:pt x="0" y="0"/>
                  </a:lnTo>
                  <a:lnTo>
                    <a:pt x="0" y="645185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931789" y="0"/>
              <a:ext cx="659765" cy="647700"/>
            </a:xfrm>
            <a:custGeom>
              <a:avLst/>
              <a:gdLst/>
              <a:ahLst/>
              <a:cxnLst/>
              <a:rect l="l" t="t" r="r" b="b"/>
              <a:pathLst>
                <a:path w="659765" h="647700">
                  <a:moveTo>
                    <a:pt x="659142" y="647115"/>
                  </a:moveTo>
                  <a:lnTo>
                    <a:pt x="0" y="647115"/>
                  </a:lnTo>
                  <a:lnTo>
                    <a:pt x="0" y="0"/>
                  </a:lnTo>
                  <a:lnTo>
                    <a:pt x="659142" y="0"/>
                  </a:lnTo>
                  <a:lnTo>
                    <a:pt x="659142" y="647115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954360" y="1306245"/>
              <a:ext cx="659765" cy="659765"/>
            </a:xfrm>
            <a:custGeom>
              <a:avLst/>
              <a:gdLst/>
              <a:ahLst/>
              <a:cxnLst/>
              <a:rect l="l" t="t" r="r" b="b"/>
              <a:pathLst>
                <a:path w="659764" h="659764">
                  <a:moveTo>
                    <a:pt x="659142" y="0"/>
                  </a:moveTo>
                  <a:lnTo>
                    <a:pt x="0" y="0"/>
                  </a:lnTo>
                  <a:lnTo>
                    <a:pt x="0" y="659142"/>
                  </a:lnTo>
                  <a:lnTo>
                    <a:pt x="659142" y="659142"/>
                  </a:lnTo>
                  <a:lnTo>
                    <a:pt x="659142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272646" y="657758"/>
              <a:ext cx="659765" cy="648970"/>
            </a:xfrm>
            <a:custGeom>
              <a:avLst/>
              <a:gdLst/>
              <a:ahLst/>
              <a:cxnLst/>
              <a:rect l="l" t="t" r="r" b="b"/>
              <a:pathLst>
                <a:path w="659764" h="648969">
                  <a:moveTo>
                    <a:pt x="0" y="648487"/>
                  </a:moveTo>
                  <a:lnTo>
                    <a:pt x="659142" y="648487"/>
                  </a:lnTo>
                  <a:lnTo>
                    <a:pt x="659142" y="0"/>
                  </a:lnTo>
                  <a:lnTo>
                    <a:pt x="0" y="0"/>
                  </a:lnTo>
                  <a:lnTo>
                    <a:pt x="0" y="648487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72646" y="0"/>
              <a:ext cx="659765" cy="659765"/>
            </a:xfrm>
            <a:custGeom>
              <a:avLst/>
              <a:gdLst/>
              <a:ahLst/>
              <a:cxnLst/>
              <a:rect l="l" t="t" r="r" b="b"/>
              <a:pathLst>
                <a:path w="659764" h="659765">
                  <a:moveTo>
                    <a:pt x="659142" y="0"/>
                  </a:moveTo>
                  <a:lnTo>
                    <a:pt x="0" y="0"/>
                  </a:lnTo>
                  <a:lnTo>
                    <a:pt x="0" y="659142"/>
                  </a:lnTo>
                  <a:lnTo>
                    <a:pt x="659142" y="659142"/>
                  </a:lnTo>
                  <a:lnTo>
                    <a:pt x="659142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931789" y="1306245"/>
              <a:ext cx="659765" cy="659765"/>
            </a:xfrm>
            <a:custGeom>
              <a:avLst/>
              <a:gdLst/>
              <a:ahLst/>
              <a:cxnLst/>
              <a:rect l="l" t="t" r="r" b="b"/>
              <a:pathLst>
                <a:path w="659765" h="659764">
                  <a:moveTo>
                    <a:pt x="659142" y="0"/>
                  </a:moveTo>
                  <a:lnTo>
                    <a:pt x="0" y="0"/>
                  </a:lnTo>
                  <a:lnTo>
                    <a:pt x="0" y="659142"/>
                  </a:lnTo>
                  <a:lnTo>
                    <a:pt x="659142" y="659142"/>
                  </a:lnTo>
                  <a:lnTo>
                    <a:pt x="659142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931789" y="1965401"/>
              <a:ext cx="659765" cy="659765"/>
            </a:xfrm>
            <a:custGeom>
              <a:avLst/>
              <a:gdLst/>
              <a:ahLst/>
              <a:cxnLst/>
              <a:rect l="l" t="t" r="r" b="b"/>
              <a:pathLst>
                <a:path w="659765" h="659764">
                  <a:moveTo>
                    <a:pt x="659142" y="0"/>
                  </a:moveTo>
                  <a:lnTo>
                    <a:pt x="0" y="0"/>
                  </a:lnTo>
                  <a:lnTo>
                    <a:pt x="0" y="659142"/>
                  </a:lnTo>
                  <a:lnTo>
                    <a:pt x="659142" y="659142"/>
                  </a:lnTo>
                  <a:lnTo>
                    <a:pt x="659142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272646" y="1306245"/>
              <a:ext cx="659765" cy="659765"/>
            </a:xfrm>
            <a:custGeom>
              <a:avLst/>
              <a:gdLst/>
              <a:ahLst/>
              <a:cxnLst/>
              <a:rect l="l" t="t" r="r" b="b"/>
              <a:pathLst>
                <a:path w="659764" h="659764">
                  <a:moveTo>
                    <a:pt x="659142" y="0"/>
                  </a:moveTo>
                  <a:lnTo>
                    <a:pt x="0" y="0"/>
                  </a:lnTo>
                  <a:lnTo>
                    <a:pt x="0" y="659142"/>
                  </a:lnTo>
                  <a:lnTo>
                    <a:pt x="659142" y="659142"/>
                  </a:lnTo>
                  <a:lnTo>
                    <a:pt x="659142" y="0"/>
                  </a:lnTo>
                  <a:close/>
                </a:path>
              </a:pathLst>
            </a:custGeom>
            <a:solidFill>
              <a:srgbClr val="E94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613503" y="1306245"/>
              <a:ext cx="659765" cy="659765"/>
            </a:xfrm>
            <a:custGeom>
              <a:avLst/>
              <a:gdLst/>
              <a:ahLst/>
              <a:cxnLst/>
              <a:rect l="l" t="t" r="r" b="b"/>
              <a:pathLst>
                <a:path w="659764" h="659764">
                  <a:moveTo>
                    <a:pt x="659142" y="0"/>
                  </a:moveTo>
                  <a:lnTo>
                    <a:pt x="0" y="0"/>
                  </a:lnTo>
                  <a:lnTo>
                    <a:pt x="0" y="659142"/>
                  </a:lnTo>
                  <a:lnTo>
                    <a:pt x="659142" y="659142"/>
                  </a:lnTo>
                  <a:lnTo>
                    <a:pt x="659142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0" y="4597679"/>
              <a:ext cx="659765" cy="659765"/>
            </a:xfrm>
            <a:custGeom>
              <a:avLst/>
              <a:gdLst/>
              <a:ahLst/>
              <a:cxnLst/>
              <a:rect l="l" t="t" r="r" b="b"/>
              <a:pathLst>
                <a:path w="659765" h="659764">
                  <a:moveTo>
                    <a:pt x="659142" y="0"/>
                  </a:moveTo>
                  <a:lnTo>
                    <a:pt x="0" y="0"/>
                  </a:lnTo>
                  <a:lnTo>
                    <a:pt x="0" y="659142"/>
                  </a:lnTo>
                  <a:lnTo>
                    <a:pt x="659142" y="659142"/>
                  </a:lnTo>
                  <a:lnTo>
                    <a:pt x="659142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59142" y="4597679"/>
              <a:ext cx="659765" cy="659765"/>
            </a:xfrm>
            <a:custGeom>
              <a:avLst/>
              <a:gdLst/>
              <a:ahLst/>
              <a:cxnLst/>
              <a:rect l="l" t="t" r="r" b="b"/>
              <a:pathLst>
                <a:path w="659765" h="659764">
                  <a:moveTo>
                    <a:pt x="659142" y="0"/>
                  </a:moveTo>
                  <a:lnTo>
                    <a:pt x="0" y="0"/>
                  </a:lnTo>
                  <a:lnTo>
                    <a:pt x="0" y="659142"/>
                  </a:lnTo>
                  <a:lnTo>
                    <a:pt x="659142" y="659142"/>
                  </a:lnTo>
                  <a:lnTo>
                    <a:pt x="659142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0" y="5256822"/>
              <a:ext cx="659765" cy="659765"/>
            </a:xfrm>
            <a:custGeom>
              <a:avLst/>
              <a:gdLst/>
              <a:ahLst/>
              <a:cxnLst/>
              <a:rect l="l" t="t" r="r" b="b"/>
              <a:pathLst>
                <a:path w="659765" h="659764">
                  <a:moveTo>
                    <a:pt x="659142" y="0"/>
                  </a:moveTo>
                  <a:lnTo>
                    <a:pt x="0" y="0"/>
                  </a:lnTo>
                  <a:lnTo>
                    <a:pt x="0" y="659142"/>
                  </a:lnTo>
                  <a:lnTo>
                    <a:pt x="659142" y="659142"/>
                  </a:lnTo>
                  <a:lnTo>
                    <a:pt x="659142" y="0"/>
                  </a:lnTo>
                  <a:close/>
                </a:path>
              </a:pathLst>
            </a:custGeom>
            <a:solidFill>
              <a:srgbClr val="E94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0" y="5915964"/>
              <a:ext cx="659765" cy="659765"/>
            </a:xfrm>
            <a:custGeom>
              <a:avLst/>
              <a:gdLst/>
              <a:ahLst/>
              <a:cxnLst/>
              <a:rect l="l" t="t" r="r" b="b"/>
              <a:pathLst>
                <a:path w="659765" h="659765">
                  <a:moveTo>
                    <a:pt x="659142" y="0"/>
                  </a:moveTo>
                  <a:lnTo>
                    <a:pt x="0" y="0"/>
                  </a:lnTo>
                  <a:lnTo>
                    <a:pt x="0" y="659142"/>
                  </a:lnTo>
                  <a:lnTo>
                    <a:pt x="659142" y="659142"/>
                  </a:lnTo>
                  <a:lnTo>
                    <a:pt x="659142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0" y="3942829"/>
              <a:ext cx="659765" cy="659765"/>
            </a:xfrm>
            <a:custGeom>
              <a:avLst/>
              <a:gdLst/>
              <a:ahLst/>
              <a:cxnLst/>
              <a:rect l="l" t="t" r="r" b="b"/>
              <a:pathLst>
                <a:path w="659765" h="659764">
                  <a:moveTo>
                    <a:pt x="659142" y="0"/>
                  </a:moveTo>
                  <a:lnTo>
                    <a:pt x="0" y="0"/>
                  </a:lnTo>
                  <a:lnTo>
                    <a:pt x="0" y="659142"/>
                  </a:lnTo>
                  <a:lnTo>
                    <a:pt x="659142" y="659142"/>
                  </a:lnTo>
                  <a:lnTo>
                    <a:pt x="659142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0" y="3283686"/>
              <a:ext cx="659765" cy="659765"/>
            </a:xfrm>
            <a:custGeom>
              <a:avLst/>
              <a:gdLst/>
              <a:ahLst/>
              <a:cxnLst/>
              <a:rect l="l" t="t" r="r" b="b"/>
              <a:pathLst>
                <a:path w="659765" h="659764">
                  <a:moveTo>
                    <a:pt x="659142" y="0"/>
                  </a:moveTo>
                  <a:lnTo>
                    <a:pt x="0" y="0"/>
                  </a:lnTo>
                  <a:lnTo>
                    <a:pt x="0" y="659142"/>
                  </a:lnTo>
                  <a:lnTo>
                    <a:pt x="659142" y="659142"/>
                  </a:lnTo>
                  <a:lnTo>
                    <a:pt x="659142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59142" y="1965401"/>
              <a:ext cx="659765" cy="659765"/>
            </a:xfrm>
            <a:custGeom>
              <a:avLst/>
              <a:gdLst/>
              <a:ahLst/>
              <a:cxnLst/>
              <a:rect l="l" t="t" r="r" b="b"/>
              <a:pathLst>
                <a:path w="659765" h="659764">
                  <a:moveTo>
                    <a:pt x="659142" y="0"/>
                  </a:moveTo>
                  <a:lnTo>
                    <a:pt x="0" y="0"/>
                  </a:lnTo>
                  <a:lnTo>
                    <a:pt x="0" y="659142"/>
                  </a:lnTo>
                  <a:lnTo>
                    <a:pt x="659142" y="659142"/>
                  </a:lnTo>
                  <a:lnTo>
                    <a:pt x="659142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0" y="1965401"/>
              <a:ext cx="659765" cy="659765"/>
            </a:xfrm>
            <a:custGeom>
              <a:avLst/>
              <a:gdLst/>
              <a:ahLst/>
              <a:cxnLst/>
              <a:rect l="l" t="t" r="r" b="b"/>
              <a:pathLst>
                <a:path w="659765" h="659764">
                  <a:moveTo>
                    <a:pt x="659142" y="0"/>
                  </a:moveTo>
                  <a:lnTo>
                    <a:pt x="0" y="0"/>
                  </a:lnTo>
                  <a:lnTo>
                    <a:pt x="0" y="659142"/>
                  </a:lnTo>
                  <a:lnTo>
                    <a:pt x="659142" y="659142"/>
                  </a:lnTo>
                  <a:lnTo>
                    <a:pt x="659142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613503" y="0"/>
              <a:ext cx="659765" cy="659765"/>
            </a:xfrm>
            <a:custGeom>
              <a:avLst/>
              <a:gdLst/>
              <a:ahLst/>
              <a:cxnLst/>
              <a:rect l="l" t="t" r="r" b="b"/>
              <a:pathLst>
                <a:path w="659764" h="659765">
                  <a:moveTo>
                    <a:pt x="659142" y="0"/>
                  </a:moveTo>
                  <a:lnTo>
                    <a:pt x="0" y="0"/>
                  </a:lnTo>
                  <a:lnTo>
                    <a:pt x="0" y="659142"/>
                  </a:lnTo>
                  <a:lnTo>
                    <a:pt x="659142" y="659142"/>
                  </a:lnTo>
                  <a:lnTo>
                    <a:pt x="659142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954360" y="0"/>
              <a:ext cx="659765" cy="659765"/>
            </a:xfrm>
            <a:custGeom>
              <a:avLst/>
              <a:gdLst/>
              <a:ahLst/>
              <a:cxnLst/>
              <a:rect l="l" t="t" r="r" b="b"/>
              <a:pathLst>
                <a:path w="659764" h="659765">
                  <a:moveTo>
                    <a:pt x="659142" y="0"/>
                  </a:moveTo>
                  <a:lnTo>
                    <a:pt x="0" y="0"/>
                  </a:lnTo>
                  <a:lnTo>
                    <a:pt x="0" y="659142"/>
                  </a:lnTo>
                  <a:lnTo>
                    <a:pt x="659142" y="659142"/>
                  </a:lnTo>
                  <a:lnTo>
                    <a:pt x="659142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0221734" y="623163"/>
              <a:ext cx="659765" cy="659765"/>
            </a:xfrm>
            <a:custGeom>
              <a:avLst/>
              <a:gdLst/>
              <a:ahLst/>
              <a:cxnLst/>
              <a:rect l="l" t="t" r="r" b="b"/>
              <a:pathLst>
                <a:path w="659765" h="659765">
                  <a:moveTo>
                    <a:pt x="659142" y="0"/>
                  </a:moveTo>
                  <a:lnTo>
                    <a:pt x="0" y="0"/>
                  </a:lnTo>
                  <a:lnTo>
                    <a:pt x="0" y="659142"/>
                  </a:lnTo>
                  <a:lnTo>
                    <a:pt x="659142" y="659142"/>
                  </a:lnTo>
                  <a:lnTo>
                    <a:pt x="659142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0880877" y="623176"/>
              <a:ext cx="659765" cy="659765"/>
            </a:xfrm>
            <a:custGeom>
              <a:avLst/>
              <a:gdLst/>
              <a:ahLst/>
              <a:cxnLst/>
              <a:rect l="l" t="t" r="r" b="b"/>
              <a:pathLst>
                <a:path w="659765" h="659765">
                  <a:moveTo>
                    <a:pt x="659142" y="0"/>
                  </a:moveTo>
                  <a:lnTo>
                    <a:pt x="0" y="0"/>
                  </a:lnTo>
                  <a:lnTo>
                    <a:pt x="0" y="659142"/>
                  </a:lnTo>
                  <a:lnTo>
                    <a:pt x="659142" y="659142"/>
                  </a:lnTo>
                  <a:lnTo>
                    <a:pt x="659142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1540020" y="623176"/>
              <a:ext cx="653415" cy="659765"/>
            </a:xfrm>
            <a:custGeom>
              <a:avLst/>
              <a:gdLst/>
              <a:ahLst/>
              <a:cxnLst/>
              <a:rect l="l" t="t" r="r" b="b"/>
              <a:pathLst>
                <a:path w="653415" h="659765">
                  <a:moveTo>
                    <a:pt x="653122" y="0"/>
                  </a:moveTo>
                  <a:lnTo>
                    <a:pt x="0" y="0"/>
                  </a:lnTo>
                  <a:lnTo>
                    <a:pt x="0" y="659142"/>
                  </a:lnTo>
                  <a:lnTo>
                    <a:pt x="653122" y="659142"/>
                  </a:lnTo>
                  <a:lnTo>
                    <a:pt x="653122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1540020" y="0"/>
              <a:ext cx="653415" cy="623570"/>
            </a:xfrm>
            <a:custGeom>
              <a:avLst/>
              <a:gdLst/>
              <a:ahLst/>
              <a:cxnLst/>
              <a:rect l="l" t="t" r="r" b="b"/>
              <a:pathLst>
                <a:path w="653415" h="623570">
                  <a:moveTo>
                    <a:pt x="653122" y="623163"/>
                  </a:moveTo>
                  <a:lnTo>
                    <a:pt x="0" y="623163"/>
                  </a:lnTo>
                  <a:lnTo>
                    <a:pt x="0" y="0"/>
                  </a:lnTo>
                  <a:lnTo>
                    <a:pt x="653122" y="0"/>
                  </a:lnTo>
                  <a:lnTo>
                    <a:pt x="653122" y="623163"/>
                  </a:lnTo>
                  <a:close/>
                </a:path>
              </a:pathLst>
            </a:custGeom>
            <a:solidFill>
              <a:srgbClr val="E94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0880877" y="0"/>
              <a:ext cx="659765" cy="623570"/>
            </a:xfrm>
            <a:custGeom>
              <a:avLst/>
              <a:gdLst/>
              <a:ahLst/>
              <a:cxnLst/>
              <a:rect l="l" t="t" r="r" b="b"/>
              <a:pathLst>
                <a:path w="659765" h="623570">
                  <a:moveTo>
                    <a:pt x="659142" y="0"/>
                  </a:moveTo>
                  <a:lnTo>
                    <a:pt x="0" y="0"/>
                  </a:lnTo>
                  <a:lnTo>
                    <a:pt x="0" y="623163"/>
                  </a:lnTo>
                  <a:lnTo>
                    <a:pt x="659142" y="623163"/>
                  </a:lnTo>
                  <a:lnTo>
                    <a:pt x="659142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0221734" y="0"/>
              <a:ext cx="659765" cy="623570"/>
            </a:xfrm>
            <a:custGeom>
              <a:avLst/>
              <a:gdLst/>
              <a:ahLst/>
              <a:cxnLst/>
              <a:rect l="l" t="t" r="r" b="b"/>
              <a:pathLst>
                <a:path w="659765" h="623570">
                  <a:moveTo>
                    <a:pt x="659142" y="0"/>
                  </a:moveTo>
                  <a:lnTo>
                    <a:pt x="0" y="0"/>
                  </a:lnTo>
                  <a:lnTo>
                    <a:pt x="0" y="623163"/>
                  </a:lnTo>
                  <a:lnTo>
                    <a:pt x="659142" y="623163"/>
                  </a:lnTo>
                  <a:lnTo>
                    <a:pt x="659142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9562579" y="0"/>
              <a:ext cx="659765" cy="623570"/>
            </a:xfrm>
            <a:custGeom>
              <a:avLst/>
              <a:gdLst/>
              <a:ahLst/>
              <a:cxnLst/>
              <a:rect l="l" t="t" r="r" b="b"/>
              <a:pathLst>
                <a:path w="659765" h="623570">
                  <a:moveTo>
                    <a:pt x="659142" y="0"/>
                  </a:moveTo>
                  <a:lnTo>
                    <a:pt x="0" y="0"/>
                  </a:lnTo>
                  <a:lnTo>
                    <a:pt x="0" y="623163"/>
                  </a:lnTo>
                  <a:lnTo>
                    <a:pt x="659142" y="623163"/>
                  </a:lnTo>
                  <a:lnTo>
                    <a:pt x="659142" y="0"/>
                  </a:lnTo>
                  <a:close/>
                </a:path>
              </a:pathLst>
            </a:custGeom>
            <a:solidFill>
              <a:srgbClr val="008D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9562579" y="623163"/>
              <a:ext cx="659765" cy="659765"/>
            </a:xfrm>
            <a:custGeom>
              <a:avLst/>
              <a:gdLst/>
              <a:ahLst/>
              <a:cxnLst/>
              <a:rect l="l" t="t" r="r" b="b"/>
              <a:pathLst>
                <a:path w="659765" h="659765">
                  <a:moveTo>
                    <a:pt x="659142" y="0"/>
                  </a:moveTo>
                  <a:lnTo>
                    <a:pt x="0" y="0"/>
                  </a:lnTo>
                  <a:lnTo>
                    <a:pt x="0" y="659142"/>
                  </a:lnTo>
                  <a:lnTo>
                    <a:pt x="659142" y="659142"/>
                  </a:lnTo>
                  <a:lnTo>
                    <a:pt x="659142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4922443" y="4219511"/>
              <a:ext cx="659765" cy="666115"/>
            </a:xfrm>
            <a:custGeom>
              <a:avLst/>
              <a:gdLst/>
              <a:ahLst/>
              <a:cxnLst/>
              <a:rect l="l" t="t" r="r" b="b"/>
              <a:pathLst>
                <a:path w="659764" h="666114">
                  <a:moveTo>
                    <a:pt x="659142" y="0"/>
                  </a:moveTo>
                  <a:lnTo>
                    <a:pt x="0" y="0"/>
                  </a:lnTo>
                  <a:lnTo>
                    <a:pt x="0" y="665530"/>
                  </a:lnTo>
                  <a:lnTo>
                    <a:pt x="659142" y="665530"/>
                  </a:lnTo>
                  <a:lnTo>
                    <a:pt x="659142" y="0"/>
                  </a:lnTo>
                  <a:close/>
                </a:path>
              </a:pathLst>
            </a:custGeom>
            <a:solidFill>
              <a:srgbClr val="E94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4922443" y="4885042"/>
              <a:ext cx="659765" cy="666115"/>
            </a:xfrm>
            <a:custGeom>
              <a:avLst/>
              <a:gdLst/>
              <a:ahLst/>
              <a:cxnLst/>
              <a:rect l="l" t="t" r="r" b="b"/>
              <a:pathLst>
                <a:path w="659764" h="666114">
                  <a:moveTo>
                    <a:pt x="659142" y="0"/>
                  </a:moveTo>
                  <a:lnTo>
                    <a:pt x="0" y="0"/>
                  </a:lnTo>
                  <a:lnTo>
                    <a:pt x="0" y="665530"/>
                  </a:lnTo>
                  <a:lnTo>
                    <a:pt x="659142" y="665530"/>
                  </a:lnTo>
                  <a:lnTo>
                    <a:pt x="659142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0" y="651369"/>
              <a:ext cx="5273040" cy="2632710"/>
            </a:xfrm>
            <a:custGeom>
              <a:avLst/>
              <a:gdLst/>
              <a:ahLst/>
              <a:cxnLst/>
              <a:rect l="l" t="t" r="r" b="b"/>
              <a:pathLst>
                <a:path w="5273040" h="2632710">
                  <a:moveTo>
                    <a:pt x="659142" y="1973173"/>
                  </a:moveTo>
                  <a:lnTo>
                    <a:pt x="0" y="1973173"/>
                  </a:lnTo>
                  <a:lnTo>
                    <a:pt x="0" y="2632316"/>
                  </a:lnTo>
                  <a:lnTo>
                    <a:pt x="659142" y="2632316"/>
                  </a:lnTo>
                  <a:lnTo>
                    <a:pt x="659142" y="1973173"/>
                  </a:lnTo>
                  <a:close/>
                </a:path>
                <a:path w="5273040" h="2632710">
                  <a:moveTo>
                    <a:pt x="5272646" y="0"/>
                  </a:moveTo>
                  <a:lnTo>
                    <a:pt x="4613503" y="0"/>
                  </a:lnTo>
                  <a:lnTo>
                    <a:pt x="4613503" y="659142"/>
                  </a:lnTo>
                  <a:lnTo>
                    <a:pt x="5272646" y="659142"/>
                  </a:lnTo>
                  <a:lnTo>
                    <a:pt x="5272646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832533" y="606938"/>
              <a:ext cx="401502" cy="19554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264252" y="635645"/>
              <a:ext cx="74409" cy="16328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364562" y="630554"/>
              <a:ext cx="556260" cy="170180"/>
            </a:xfrm>
            <a:custGeom>
              <a:avLst/>
              <a:gdLst/>
              <a:ahLst/>
              <a:cxnLst/>
              <a:rect l="l" t="t" r="r" b="b"/>
              <a:pathLst>
                <a:path w="556260" h="170179">
                  <a:moveTo>
                    <a:pt x="184619" y="84569"/>
                  </a:moveTo>
                  <a:lnTo>
                    <a:pt x="171538" y="39395"/>
                  </a:lnTo>
                  <a:lnTo>
                    <a:pt x="152615" y="22110"/>
                  </a:lnTo>
                  <a:lnTo>
                    <a:pt x="152615" y="90665"/>
                  </a:lnTo>
                  <a:lnTo>
                    <a:pt x="151676" y="106781"/>
                  </a:lnTo>
                  <a:lnTo>
                    <a:pt x="133578" y="144246"/>
                  </a:lnTo>
                  <a:lnTo>
                    <a:pt x="84823" y="158978"/>
                  </a:lnTo>
                  <a:lnTo>
                    <a:pt x="73253" y="158203"/>
                  </a:lnTo>
                  <a:lnTo>
                    <a:pt x="52717" y="119913"/>
                  </a:lnTo>
                  <a:lnTo>
                    <a:pt x="52590" y="103682"/>
                  </a:lnTo>
                  <a:lnTo>
                    <a:pt x="52705" y="27279"/>
                  </a:lnTo>
                  <a:lnTo>
                    <a:pt x="52819" y="19558"/>
                  </a:lnTo>
                  <a:lnTo>
                    <a:pt x="53581" y="18554"/>
                  </a:lnTo>
                  <a:lnTo>
                    <a:pt x="55613" y="17792"/>
                  </a:lnTo>
                  <a:lnTo>
                    <a:pt x="57391" y="16776"/>
                  </a:lnTo>
                  <a:lnTo>
                    <a:pt x="64757" y="16268"/>
                  </a:lnTo>
                  <a:lnTo>
                    <a:pt x="69329" y="16268"/>
                  </a:lnTo>
                  <a:lnTo>
                    <a:pt x="115824" y="25908"/>
                  </a:lnTo>
                  <a:lnTo>
                    <a:pt x="145923" y="56692"/>
                  </a:lnTo>
                  <a:lnTo>
                    <a:pt x="152615" y="90665"/>
                  </a:lnTo>
                  <a:lnTo>
                    <a:pt x="152615" y="22110"/>
                  </a:lnTo>
                  <a:lnTo>
                    <a:pt x="144259" y="16268"/>
                  </a:lnTo>
                  <a:lnTo>
                    <a:pt x="143129" y="15481"/>
                  </a:lnTo>
                  <a:lnTo>
                    <a:pt x="119926" y="8166"/>
                  </a:lnTo>
                  <a:lnTo>
                    <a:pt x="97142" y="5600"/>
                  </a:lnTo>
                  <a:lnTo>
                    <a:pt x="96037" y="5473"/>
                  </a:lnTo>
                  <a:lnTo>
                    <a:pt x="73647" y="5092"/>
                  </a:lnTo>
                  <a:lnTo>
                    <a:pt x="37325" y="5600"/>
                  </a:lnTo>
                  <a:lnTo>
                    <a:pt x="5080" y="5092"/>
                  </a:lnTo>
                  <a:lnTo>
                    <a:pt x="1778" y="5092"/>
                  </a:lnTo>
                  <a:lnTo>
                    <a:pt x="0" y="5600"/>
                  </a:lnTo>
                  <a:lnTo>
                    <a:pt x="0" y="8636"/>
                  </a:lnTo>
                  <a:lnTo>
                    <a:pt x="1524" y="9410"/>
                  </a:lnTo>
                  <a:lnTo>
                    <a:pt x="7099" y="9410"/>
                  </a:lnTo>
                  <a:lnTo>
                    <a:pt x="10909" y="9664"/>
                  </a:lnTo>
                  <a:lnTo>
                    <a:pt x="22491" y="129667"/>
                  </a:lnTo>
                  <a:lnTo>
                    <a:pt x="22390" y="135102"/>
                  </a:lnTo>
                  <a:lnTo>
                    <a:pt x="14986" y="163042"/>
                  </a:lnTo>
                  <a:lnTo>
                    <a:pt x="12941" y="163563"/>
                  </a:lnTo>
                  <a:lnTo>
                    <a:pt x="10414" y="163817"/>
                  </a:lnTo>
                  <a:lnTo>
                    <a:pt x="4318" y="163817"/>
                  </a:lnTo>
                  <a:lnTo>
                    <a:pt x="3556" y="165087"/>
                  </a:lnTo>
                  <a:lnTo>
                    <a:pt x="3556" y="167614"/>
                  </a:lnTo>
                  <a:lnTo>
                    <a:pt x="5080" y="168389"/>
                  </a:lnTo>
                  <a:lnTo>
                    <a:pt x="12433" y="168389"/>
                  </a:lnTo>
                  <a:lnTo>
                    <a:pt x="23355" y="167868"/>
                  </a:lnTo>
                  <a:lnTo>
                    <a:pt x="28702" y="167868"/>
                  </a:lnTo>
                  <a:lnTo>
                    <a:pt x="33515" y="167614"/>
                  </a:lnTo>
                  <a:lnTo>
                    <a:pt x="41643" y="167614"/>
                  </a:lnTo>
                  <a:lnTo>
                    <a:pt x="49771" y="168135"/>
                  </a:lnTo>
                  <a:lnTo>
                    <a:pt x="58661" y="168884"/>
                  </a:lnTo>
                  <a:lnTo>
                    <a:pt x="72275" y="169710"/>
                  </a:lnTo>
                  <a:lnTo>
                    <a:pt x="78981" y="170027"/>
                  </a:lnTo>
                  <a:lnTo>
                    <a:pt x="85318" y="170154"/>
                  </a:lnTo>
                  <a:lnTo>
                    <a:pt x="112941" y="167614"/>
                  </a:lnTo>
                  <a:lnTo>
                    <a:pt x="150025" y="153009"/>
                  </a:lnTo>
                  <a:lnTo>
                    <a:pt x="177165" y="120218"/>
                  </a:lnTo>
                  <a:lnTo>
                    <a:pt x="182587" y="103682"/>
                  </a:lnTo>
                  <a:lnTo>
                    <a:pt x="184619" y="84569"/>
                  </a:lnTo>
                  <a:close/>
                </a:path>
                <a:path w="556260" h="170179">
                  <a:moveTo>
                    <a:pt x="369747" y="164553"/>
                  </a:moveTo>
                  <a:lnTo>
                    <a:pt x="368731" y="163804"/>
                  </a:lnTo>
                  <a:lnTo>
                    <a:pt x="364159" y="163804"/>
                  </a:lnTo>
                  <a:lnTo>
                    <a:pt x="361619" y="163550"/>
                  </a:lnTo>
                  <a:lnTo>
                    <a:pt x="328155" y="114020"/>
                  </a:lnTo>
                  <a:lnTo>
                    <a:pt x="298284" y="43929"/>
                  </a:lnTo>
                  <a:lnTo>
                    <a:pt x="292290" y="29870"/>
                  </a:lnTo>
                  <a:lnTo>
                    <a:pt x="292290" y="101561"/>
                  </a:lnTo>
                  <a:lnTo>
                    <a:pt x="292036" y="102082"/>
                  </a:lnTo>
                  <a:lnTo>
                    <a:pt x="247091" y="102082"/>
                  </a:lnTo>
                  <a:lnTo>
                    <a:pt x="246570" y="101561"/>
                  </a:lnTo>
                  <a:lnTo>
                    <a:pt x="247091" y="100571"/>
                  </a:lnTo>
                  <a:lnTo>
                    <a:pt x="268668" y="45961"/>
                  </a:lnTo>
                  <a:lnTo>
                    <a:pt x="268922" y="45199"/>
                  </a:lnTo>
                  <a:lnTo>
                    <a:pt x="269176" y="43929"/>
                  </a:lnTo>
                  <a:lnTo>
                    <a:pt x="270446" y="43929"/>
                  </a:lnTo>
                  <a:lnTo>
                    <a:pt x="270700" y="45199"/>
                  </a:lnTo>
                  <a:lnTo>
                    <a:pt x="270954" y="45961"/>
                  </a:lnTo>
                  <a:lnTo>
                    <a:pt x="292036" y="100812"/>
                  </a:lnTo>
                  <a:lnTo>
                    <a:pt x="292290" y="101561"/>
                  </a:lnTo>
                  <a:lnTo>
                    <a:pt x="292290" y="29870"/>
                  </a:lnTo>
                  <a:lnTo>
                    <a:pt x="291528" y="28079"/>
                  </a:lnTo>
                  <a:lnTo>
                    <a:pt x="282397" y="6858"/>
                  </a:lnTo>
                  <a:lnTo>
                    <a:pt x="280098" y="2044"/>
                  </a:lnTo>
                  <a:lnTo>
                    <a:pt x="279082" y="0"/>
                  </a:lnTo>
                  <a:lnTo>
                    <a:pt x="273507" y="0"/>
                  </a:lnTo>
                  <a:lnTo>
                    <a:pt x="271716" y="2540"/>
                  </a:lnTo>
                  <a:lnTo>
                    <a:pt x="269176" y="8623"/>
                  </a:lnTo>
                  <a:lnTo>
                    <a:pt x="210769" y="144487"/>
                  </a:lnTo>
                  <a:lnTo>
                    <a:pt x="207378" y="151866"/>
                  </a:lnTo>
                  <a:lnTo>
                    <a:pt x="203593" y="157543"/>
                  </a:lnTo>
                  <a:lnTo>
                    <a:pt x="198780" y="161467"/>
                  </a:lnTo>
                  <a:lnTo>
                    <a:pt x="192227" y="163550"/>
                  </a:lnTo>
                  <a:lnTo>
                    <a:pt x="190207" y="163550"/>
                  </a:lnTo>
                  <a:lnTo>
                    <a:pt x="187667" y="163804"/>
                  </a:lnTo>
                  <a:lnTo>
                    <a:pt x="183857" y="163804"/>
                  </a:lnTo>
                  <a:lnTo>
                    <a:pt x="183083" y="164807"/>
                  </a:lnTo>
                  <a:lnTo>
                    <a:pt x="183083" y="167855"/>
                  </a:lnTo>
                  <a:lnTo>
                    <a:pt x="184365" y="168376"/>
                  </a:lnTo>
                  <a:lnTo>
                    <a:pt x="187159" y="168376"/>
                  </a:lnTo>
                  <a:lnTo>
                    <a:pt x="195821" y="168262"/>
                  </a:lnTo>
                  <a:lnTo>
                    <a:pt x="213055" y="167601"/>
                  </a:lnTo>
                  <a:lnTo>
                    <a:pt x="220154" y="167601"/>
                  </a:lnTo>
                  <a:lnTo>
                    <a:pt x="230581" y="168376"/>
                  </a:lnTo>
                  <a:lnTo>
                    <a:pt x="240258" y="168376"/>
                  </a:lnTo>
                  <a:lnTo>
                    <a:pt x="241503" y="167855"/>
                  </a:lnTo>
                  <a:lnTo>
                    <a:pt x="241503" y="167601"/>
                  </a:lnTo>
                  <a:lnTo>
                    <a:pt x="241503" y="164807"/>
                  </a:lnTo>
                  <a:lnTo>
                    <a:pt x="240995" y="163804"/>
                  </a:lnTo>
                  <a:lnTo>
                    <a:pt x="228041" y="163804"/>
                  </a:lnTo>
                  <a:lnTo>
                    <a:pt x="226009" y="161505"/>
                  </a:lnTo>
                  <a:lnTo>
                    <a:pt x="226009" y="155155"/>
                  </a:lnTo>
                  <a:lnTo>
                    <a:pt x="227025" y="149821"/>
                  </a:lnTo>
                  <a:lnTo>
                    <a:pt x="229311" y="144487"/>
                  </a:lnTo>
                  <a:lnTo>
                    <a:pt x="241249" y="115557"/>
                  </a:lnTo>
                  <a:lnTo>
                    <a:pt x="241757" y="114274"/>
                  </a:lnTo>
                  <a:lnTo>
                    <a:pt x="242011" y="114020"/>
                  </a:lnTo>
                  <a:lnTo>
                    <a:pt x="296862" y="114020"/>
                  </a:lnTo>
                  <a:lnTo>
                    <a:pt x="297624" y="114274"/>
                  </a:lnTo>
                  <a:lnTo>
                    <a:pt x="315391" y="158965"/>
                  </a:lnTo>
                  <a:lnTo>
                    <a:pt x="316420" y="161505"/>
                  </a:lnTo>
                  <a:lnTo>
                    <a:pt x="314896" y="163550"/>
                  </a:lnTo>
                  <a:lnTo>
                    <a:pt x="313359" y="163804"/>
                  </a:lnTo>
                  <a:lnTo>
                    <a:pt x="311086" y="164045"/>
                  </a:lnTo>
                  <a:lnTo>
                    <a:pt x="310578" y="164807"/>
                  </a:lnTo>
                  <a:lnTo>
                    <a:pt x="310578" y="167601"/>
                  </a:lnTo>
                  <a:lnTo>
                    <a:pt x="313118" y="167601"/>
                  </a:lnTo>
                  <a:lnTo>
                    <a:pt x="317182" y="167855"/>
                  </a:lnTo>
                  <a:lnTo>
                    <a:pt x="342734" y="168313"/>
                  </a:lnTo>
                  <a:lnTo>
                    <a:pt x="368503" y="168376"/>
                  </a:lnTo>
                  <a:lnTo>
                    <a:pt x="369747" y="167855"/>
                  </a:lnTo>
                  <a:lnTo>
                    <a:pt x="369747" y="164553"/>
                  </a:lnTo>
                  <a:close/>
                </a:path>
                <a:path w="556260" h="170179">
                  <a:moveTo>
                    <a:pt x="556145" y="84569"/>
                  </a:moveTo>
                  <a:lnTo>
                    <a:pt x="543077" y="39395"/>
                  </a:lnTo>
                  <a:lnTo>
                    <a:pt x="524154" y="22110"/>
                  </a:lnTo>
                  <a:lnTo>
                    <a:pt x="524154" y="90665"/>
                  </a:lnTo>
                  <a:lnTo>
                    <a:pt x="523214" y="106781"/>
                  </a:lnTo>
                  <a:lnTo>
                    <a:pt x="505104" y="144246"/>
                  </a:lnTo>
                  <a:lnTo>
                    <a:pt x="456349" y="158978"/>
                  </a:lnTo>
                  <a:lnTo>
                    <a:pt x="444779" y="158203"/>
                  </a:lnTo>
                  <a:lnTo>
                    <a:pt x="424243" y="119913"/>
                  </a:lnTo>
                  <a:lnTo>
                    <a:pt x="424116" y="103682"/>
                  </a:lnTo>
                  <a:lnTo>
                    <a:pt x="424230" y="27279"/>
                  </a:lnTo>
                  <a:lnTo>
                    <a:pt x="424345" y="19558"/>
                  </a:lnTo>
                  <a:lnTo>
                    <a:pt x="425107" y="18554"/>
                  </a:lnTo>
                  <a:lnTo>
                    <a:pt x="427139" y="17792"/>
                  </a:lnTo>
                  <a:lnTo>
                    <a:pt x="428917" y="16776"/>
                  </a:lnTo>
                  <a:lnTo>
                    <a:pt x="436283" y="16268"/>
                  </a:lnTo>
                  <a:lnTo>
                    <a:pt x="440855" y="16268"/>
                  </a:lnTo>
                  <a:lnTo>
                    <a:pt x="487349" y="25908"/>
                  </a:lnTo>
                  <a:lnTo>
                    <a:pt x="517448" y="56692"/>
                  </a:lnTo>
                  <a:lnTo>
                    <a:pt x="524154" y="90665"/>
                  </a:lnTo>
                  <a:lnTo>
                    <a:pt x="524154" y="22110"/>
                  </a:lnTo>
                  <a:lnTo>
                    <a:pt x="515785" y="16268"/>
                  </a:lnTo>
                  <a:lnTo>
                    <a:pt x="514654" y="15481"/>
                  </a:lnTo>
                  <a:lnTo>
                    <a:pt x="491451" y="8166"/>
                  </a:lnTo>
                  <a:lnTo>
                    <a:pt x="468668" y="5600"/>
                  </a:lnTo>
                  <a:lnTo>
                    <a:pt x="467575" y="5473"/>
                  </a:lnTo>
                  <a:lnTo>
                    <a:pt x="445185" y="5092"/>
                  </a:lnTo>
                  <a:lnTo>
                    <a:pt x="408863" y="5600"/>
                  </a:lnTo>
                  <a:lnTo>
                    <a:pt x="376605" y="5092"/>
                  </a:lnTo>
                  <a:lnTo>
                    <a:pt x="373303" y="5092"/>
                  </a:lnTo>
                  <a:lnTo>
                    <a:pt x="371525" y="5600"/>
                  </a:lnTo>
                  <a:lnTo>
                    <a:pt x="371525" y="8636"/>
                  </a:lnTo>
                  <a:lnTo>
                    <a:pt x="373049" y="9410"/>
                  </a:lnTo>
                  <a:lnTo>
                    <a:pt x="378625" y="9410"/>
                  </a:lnTo>
                  <a:lnTo>
                    <a:pt x="382447" y="9664"/>
                  </a:lnTo>
                  <a:lnTo>
                    <a:pt x="394017" y="129667"/>
                  </a:lnTo>
                  <a:lnTo>
                    <a:pt x="393928" y="135102"/>
                  </a:lnTo>
                  <a:lnTo>
                    <a:pt x="386511" y="163042"/>
                  </a:lnTo>
                  <a:lnTo>
                    <a:pt x="384467" y="163563"/>
                  </a:lnTo>
                  <a:lnTo>
                    <a:pt x="381939" y="163817"/>
                  </a:lnTo>
                  <a:lnTo>
                    <a:pt x="375843" y="163817"/>
                  </a:lnTo>
                  <a:lnTo>
                    <a:pt x="375081" y="165087"/>
                  </a:lnTo>
                  <a:lnTo>
                    <a:pt x="375081" y="167614"/>
                  </a:lnTo>
                  <a:lnTo>
                    <a:pt x="376605" y="168389"/>
                  </a:lnTo>
                  <a:lnTo>
                    <a:pt x="383959" y="168389"/>
                  </a:lnTo>
                  <a:lnTo>
                    <a:pt x="394893" y="167868"/>
                  </a:lnTo>
                  <a:lnTo>
                    <a:pt x="400215" y="167868"/>
                  </a:lnTo>
                  <a:lnTo>
                    <a:pt x="405041" y="167614"/>
                  </a:lnTo>
                  <a:lnTo>
                    <a:pt x="413169" y="167614"/>
                  </a:lnTo>
                  <a:lnTo>
                    <a:pt x="421297" y="168135"/>
                  </a:lnTo>
                  <a:lnTo>
                    <a:pt x="430187" y="168884"/>
                  </a:lnTo>
                  <a:lnTo>
                    <a:pt x="443801" y="169710"/>
                  </a:lnTo>
                  <a:lnTo>
                    <a:pt x="450507" y="170027"/>
                  </a:lnTo>
                  <a:lnTo>
                    <a:pt x="456857" y="170154"/>
                  </a:lnTo>
                  <a:lnTo>
                    <a:pt x="484479" y="167614"/>
                  </a:lnTo>
                  <a:lnTo>
                    <a:pt x="505917" y="161264"/>
                  </a:lnTo>
                  <a:lnTo>
                    <a:pt x="510247" y="158978"/>
                  </a:lnTo>
                  <a:lnTo>
                    <a:pt x="521563" y="153009"/>
                  </a:lnTo>
                  <a:lnTo>
                    <a:pt x="531774" y="144754"/>
                  </a:lnTo>
                  <a:lnTo>
                    <a:pt x="540931" y="133921"/>
                  </a:lnTo>
                  <a:lnTo>
                    <a:pt x="548690" y="120218"/>
                  </a:lnTo>
                  <a:lnTo>
                    <a:pt x="554113" y="103682"/>
                  </a:lnTo>
                  <a:lnTo>
                    <a:pt x="556145" y="84569"/>
                  </a:lnTo>
                  <a:close/>
                </a:path>
              </a:pathLst>
            </a:custGeom>
            <a:solidFill>
              <a:srgbClr val="653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284382" y="905766"/>
              <a:ext cx="184632" cy="16506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492879" y="903970"/>
              <a:ext cx="118097" cy="16558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717370" y="846843"/>
              <a:ext cx="1759623" cy="22499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853111" y="1174093"/>
              <a:ext cx="118084" cy="16558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644620" y="1175876"/>
              <a:ext cx="184619" cy="16507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065159" y="1143624"/>
              <a:ext cx="1048050" cy="19834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8608180" y="5526951"/>
              <a:ext cx="3584962" cy="133104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410038" y="386185"/>
              <a:ext cx="805802" cy="1104103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8921278" y="5867641"/>
              <a:ext cx="27996" cy="6912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8918956" y="5880569"/>
              <a:ext cx="26034" cy="19050"/>
            </a:xfrm>
            <a:custGeom>
              <a:avLst/>
              <a:gdLst/>
              <a:ahLst/>
              <a:cxnLst/>
              <a:rect l="l" t="t" r="r" b="b"/>
              <a:pathLst>
                <a:path w="26034" h="19050">
                  <a:moveTo>
                    <a:pt x="25857" y="3556"/>
                  </a:moveTo>
                  <a:lnTo>
                    <a:pt x="21666" y="2946"/>
                  </a:lnTo>
                  <a:lnTo>
                    <a:pt x="21971" y="1574"/>
                  </a:lnTo>
                  <a:lnTo>
                    <a:pt x="16370" y="660"/>
                  </a:lnTo>
                  <a:lnTo>
                    <a:pt x="16332" y="787"/>
                  </a:lnTo>
                  <a:lnTo>
                    <a:pt x="13373" y="0"/>
                  </a:lnTo>
                  <a:lnTo>
                    <a:pt x="11061" y="5168"/>
                  </a:lnTo>
                  <a:lnTo>
                    <a:pt x="0" y="12420"/>
                  </a:lnTo>
                  <a:lnTo>
                    <a:pt x="6235" y="14262"/>
                  </a:lnTo>
                  <a:lnTo>
                    <a:pt x="6400" y="14325"/>
                  </a:lnTo>
                  <a:lnTo>
                    <a:pt x="6045" y="14655"/>
                  </a:lnTo>
                  <a:lnTo>
                    <a:pt x="9982" y="15417"/>
                  </a:lnTo>
                  <a:lnTo>
                    <a:pt x="10934" y="15709"/>
                  </a:lnTo>
                  <a:lnTo>
                    <a:pt x="9880" y="16687"/>
                  </a:lnTo>
                  <a:lnTo>
                    <a:pt x="22529" y="18986"/>
                  </a:lnTo>
                  <a:lnTo>
                    <a:pt x="25857" y="3556"/>
                  </a:lnTo>
                  <a:close/>
                </a:path>
              </a:pathLst>
            </a:custGeom>
            <a:solidFill>
              <a:srgbClr val="3B19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8918905" y="5871273"/>
              <a:ext cx="34886" cy="25819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8923820" y="5870473"/>
              <a:ext cx="26034" cy="19050"/>
            </a:xfrm>
            <a:custGeom>
              <a:avLst/>
              <a:gdLst/>
              <a:ahLst/>
              <a:cxnLst/>
              <a:rect l="l" t="t" r="r" b="b"/>
              <a:pathLst>
                <a:path w="26034" h="19050">
                  <a:moveTo>
                    <a:pt x="25501" y="11671"/>
                  </a:moveTo>
                  <a:lnTo>
                    <a:pt x="22567" y="215"/>
                  </a:lnTo>
                  <a:lnTo>
                    <a:pt x="17297" y="520"/>
                  </a:lnTo>
                  <a:lnTo>
                    <a:pt x="17221" y="0"/>
                  </a:lnTo>
                  <a:lnTo>
                    <a:pt x="11684" y="38"/>
                  </a:lnTo>
                  <a:lnTo>
                    <a:pt x="11874" y="393"/>
                  </a:lnTo>
                  <a:lnTo>
                    <a:pt x="11658" y="1143"/>
                  </a:lnTo>
                  <a:lnTo>
                    <a:pt x="11582" y="508"/>
                  </a:lnTo>
                  <a:lnTo>
                    <a:pt x="6680" y="584"/>
                  </a:lnTo>
                  <a:lnTo>
                    <a:pt x="2641" y="800"/>
                  </a:lnTo>
                  <a:lnTo>
                    <a:pt x="2781" y="1054"/>
                  </a:lnTo>
                  <a:lnTo>
                    <a:pt x="0" y="7759"/>
                  </a:lnTo>
                  <a:lnTo>
                    <a:pt x="1574" y="9550"/>
                  </a:lnTo>
                  <a:lnTo>
                    <a:pt x="990" y="11379"/>
                  </a:lnTo>
                  <a:lnTo>
                    <a:pt x="4305" y="9448"/>
                  </a:lnTo>
                  <a:lnTo>
                    <a:pt x="6210" y="11722"/>
                  </a:lnTo>
                  <a:lnTo>
                    <a:pt x="5765" y="14058"/>
                  </a:lnTo>
                  <a:lnTo>
                    <a:pt x="9271" y="11684"/>
                  </a:lnTo>
                  <a:lnTo>
                    <a:pt x="9880" y="11264"/>
                  </a:lnTo>
                  <a:lnTo>
                    <a:pt x="10223" y="11671"/>
                  </a:lnTo>
                  <a:lnTo>
                    <a:pt x="11468" y="13042"/>
                  </a:lnTo>
                  <a:lnTo>
                    <a:pt x="10858" y="15824"/>
                  </a:lnTo>
                  <a:lnTo>
                    <a:pt x="15176" y="12763"/>
                  </a:lnTo>
                  <a:lnTo>
                    <a:pt x="16306" y="13804"/>
                  </a:lnTo>
                  <a:lnTo>
                    <a:pt x="17665" y="15303"/>
                  </a:lnTo>
                  <a:lnTo>
                    <a:pt x="17513" y="18491"/>
                  </a:lnTo>
                  <a:lnTo>
                    <a:pt x="21475" y="15074"/>
                  </a:lnTo>
                  <a:lnTo>
                    <a:pt x="25501" y="11671"/>
                  </a:lnTo>
                  <a:close/>
                </a:path>
              </a:pathLst>
            </a:custGeom>
            <a:solidFill>
              <a:srgbClr val="3B19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8924708" y="5869470"/>
              <a:ext cx="25604" cy="18529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898066" y="5874296"/>
              <a:ext cx="46568" cy="5883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8915476" y="5883808"/>
              <a:ext cx="22860" cy="20955"/>
            </a:xfrm>
            <a:custGeom>
              <a:avLst/>
              <a:gdLst/>
              <a:ahLst/>
              <a:cxnLst/>
              <a:rect l="l" t="t" r="r" b="b"/>
              <a:pathLst>
                <a:path w="22859" h="20954">
                  <a:moveTo>
                    <a:pt x="22644" y="20878"/>
                  </a:moveTo>
                  <a:lnTo>
                    <a:pt x="16916" y="9004"/>
                  </a:lnTo>
                  <a:lnTo>
                    <a:pt x="17653" y="3365"/>
                  </a:lnTo>
                  <a:lnTo>
                    <a:pt x="14719" y="2527"/>
                  </a:lnTo>
                  <a:lnTo>
                    <a:pt x="9448" y="330"/>
                  </a:lnTo>
                  <a:lnTo>
                    <a:pt x="9004" y="1600"/>
                  </a:lnTo>
                  <a:lnTo>
                    <a:pt x="5092" y="0"/>
                  </a:lnTo>
                  <a:lnTo>
                    <a:pt x="0" y="14973"/>
                  </a:lnTo>
                  <a:lnTo>
                    <a:pt x="6045" y="17208"/>
                  </a:lnTo>
                  <a:lnTo>
                    <a:pt x="12001" y="19481"/>
                  </a:lnTo>
                  <a:lnTo>
                    <a:pt x="11595" y="18097"/>
                  </a:lnTo>
                  <a:lnTo>
                    <a:pt x="12268" y="18262"/>
                  </a:lnTo>
                  <a:lnTo>
                    <a:pt x="16370" y="19773"/>
                  </a:lnTo>
                  <a:lnTo>
                    <a:pt x="16217" y="19265"/>
                  </a:lnTo>
                  <a:lnTo>
                    <a:pt x="22644" y="20878"/>
                  </a:lnTo>
                  <a:close/>
                </a:path>
              </a:pathLst>
            </a:custGeom>
            <a:solidFill>
              <a:srgbClr val="3B19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8911590" y="5870537"/>
              <a:ext cx="26530" cy="34645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8917788" y="5871527"/>
              <a:ext cx="25400" cy="20955"/>
            </a:xfrm>
            <a:custGeom>
              <a:avLst/>
              <a:gdLst/>
              <a:ahLst/>
              <a:cxnLst/>
              <a:rect l="l" t="t" r="r" b="b"/>
              <a:pathLst>
                <a:path w="25400" h="20954">
                  <a:moveTo>
                    <a:pt x="25120" y="10731"/>
                  </a:moveTo>
                  <a:lnTo>
                    <a:pt x="21704" y="8521"/>
                  </a:lnTo>
                  <a:lnTo>
                    <a:pt x="17576" y="5816"/>
                  </a:lnTo>
                  <a:lnTo>
                    <a:pt x="17233" y="6248"/>
                  </a:lnTo>
                  <a:lnTo>
                    <a:pt x="17424" y="5575"/>
                  </a:lnTo>
                  <a:lnTo>
                    <a:pt x="17792" y="5397"/>
                  </a:lnTo>
                  <a:lnTo>
                    <a:pt x="13068" y="2489"/>
                  </a:lnTo>
                  <a:lnTo>
                    <a:pt x="12687" y="2946"/>
                  </a:lnTo>
                  <a:lnTo>
                    <a:pt x="8382" y="0"/>
                  </a:lnTo>
                  <a:lnTo>
                    <a:pt x="0" y="8318"/>
                  </a:lnTo>
                  <a:lnTo>
                    <a:pt x="3340" y="18275"/>
                  </a:lnTo>
                  <a:lnTo>
                    <a:pt x="4800" y="15379"/>
                  </a:lnTo>
                  <a:lnTo>
                    <a:pt x="6807" y="14859"/>
                  </a:lnTo>
                  <a:lnTo>
                    <a:pt x="8191" y="14478"/>
                  </a:lnTo>
                  <a:lnTo>
                    <a:pt x="10312" y="19304"/>
                  </a:lnTo>
                  <a:lnTo>
                    <a:pt x="11303" y="16713"/>
                  </a:lnTo>
                  <a:lnTo>
                    <a:pt x="13512" y="15963"/>
                  </a:lnTo>
                  <a:lnTo>
                    <a:pt x="13830" y="16637"/>
                  </a:lnTo>
                  <a:lnTo>
                    <a:pt x="15671" y="20548"/>
                  </a:lnTo>
                  <a:lnTo>
                    <a:pt x="16471" y="18275"/>
                  </a:lnTo>
                  <a:lnTo>
                    <a:pt x="17907" y="17767"/>
                  </a:lnTo>
                  <a:lnTo>
                    <a:pt x="19265" y="17259"/>
                  </a:lnTo>
                  <a:lnTo>
                    <a:pt x="21094" y="20624"/>
                  </a:lnTo>
                  <a:lnTo>
                    <a:pt x="21577" y="18719"/>
                  </a:lnTo>
                  <a:lnTo>
                    <a:pt x="22707" y="18376"/>
                  </a:lnTo>
                  <a:lnTo>
                    <a:pt x="23876" y="18097"/>
                  </a:lnTo>
                  <a:lnTo>
                    <a:pt x="24930" y="10807"/>
                  </a:lnTo>
                  <a:lnTo>
                    <a:pt x="25120" y="10731"/>
                  </a:lnTo>
                  <a:close/>
                </a:path>
              </a:pathLst>
            </a:custGeom>
            <a:solidFill>
              <a:srgbClr val="3B19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8917470" y="5870460"/>
              <a:ext cx="25349" cy="2084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8921278" y="5867641"/>
              <a:ext cx="27996" cy="6912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8918956" y="5880569"/>
              <a:ext cx="26034" cy="19050"/>
            </a:xfrm>
            <a:custGeom>
              <a:avLst/>
              <a:gdLst/>
              <a:ahLst/>
              <a:cxnLst/>
              <a:rect l="l" t="t" r="r" b="b"/>
              <a:pathLst>
                <a:path w="26034" h="19050">
                  <a:moveTo>
                    <a:pt x="25857" y="3556"/>
                  </a:moveTo>
                  <a:lnTo>
                    <a:pt x="21666" y="2946"/>
                  </a:lnTo>
                  <a:lnTo>
                    <a:pt x="21971" y="1574"/>
                  </a:lnTo>
                  <a:lnTo>
                    <a:pt x="16370" y="660"/>
                  </a:lnTo>
                  <a:lnTo>
                    <a:pt x="16332" y="787"/>
                  </a:lnTo>
                  <a:lnTo>
                    <a:pt x="13373" y="0"/>
                  </a:lnTo>
                  <a:lnTo>
                    <a:pt x="11061" y="5168"/>
                  </a:lnTo>
                  <a:lnTo>
                    <a:pt x="0" y="12420"/>
                  </a:lnTo>
                  <a:lnTo>
                    <a:pt x="6235" y="14262"/>
                  </a:lnTo>
                  <a:lnTo>
                    <a:pt x="6400" y="14325"/>
                  </a:lnTo>
                  <a:lnTo>
                    <a:pt x="6045" y="14655"/>
                  </a:lnTo>
                  <a:lnTo>
                    <a:pt x="9982" y="15417"/>
                  </a:lnTo>
                  <a:lnTo>
                    <a:pt x="10934" y="15709"/>
                  </a:lnTo>
                  <a:lnTo>
                    <a:pt x="9880" y="16687"/>
                  </a:lnTo>
                  <a:lnTo>
                    <a:pt x="22529" y="18986"/>
                  </a:lnTo>
                  <a:lnTo>
                    <a:pt x="25857" y="3556"/>
                  </a:lnTo>
                  <a:close/>
                </a:path>
              </a:pathLst>
            </a:custGeom>
            <a:solidFill>
              <a:srgbClr val="3B19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8918905" y="5871273"/>
              <a:ext cx="34886" cy="25819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8923820" y="5870473"/>
              <a:ext cx="26034" cy="19050"/>
            </a:xfrm>
            <a:custGeom>
              <a:avLst/>
              <a:gdLst/>
              <a:ahLst/>
              <a:cxnLst/>
              <a:rect l="l" t="t" r="r" b="b"/>
              <a:pathLst>
                <a:path w="26034" h="19050">
                  <a:moveTo>
                    <a:pt x="25501" y="11671"/>
                  </a:moveTo>
                  <a:lnTo>
                    <a:pt x="22567" y="215"/>
                  </a:lnTo>
                  <a:lnTo>
                    <a:pt x="17297" y="520"/>
                  </a:lnTo>
                  <a:lnTo>
                    <a:pt x="17221" y="0"/>
                  </a:lnTo>
                  <a:lnTo>
                    <a:pt x="11684" y="38"/>
                  </a:lnTo>
                  <a:lnTo>
                    <a:pt x="11874" y="393"/>
                  </a:lnTo>
                  <a:lnTo>
                    <a:pt x="11658" y="1143"/>
                  </a:lnTo>
                  <a:lnTo>
                    <a:pt x="11582" y="508"/>
                  </a:lnTo>
                  <a:lnTo>
                    <a:pt x="6680" y="584"/>
                  </a:lnTo>
                  <a:lnTo>
                    <a:pt x="2641" y="800"/>
                  </a:lnTo>
                  <a:lnTo>
                    <a:pt x="2781" y="1054"/>
                  </a:lnTo>
                  <a:lnTo>
                    <a:pt x="0" y="7759"/>
                  </a:lnTo>
                  <a:lnTo>
                    <a:pt x="1574" y="9550"/>
                  </a:lnTo>
                  <a:lnTo>
                    <a:pt x="990" y="11379"/>
                  </a:lnTo>
                  <a:lnTo>
                    <a:pt x="4305" y="9448"/>
                  </a:lnTo>
                  <a:lnTo>
                    <a:pt x="6210" y="11722"/>
                  </a:lnTo>
                  <a:lnTo>
                    <a:pt x="5765" y="14058"/>
                  </a:lnTo>
                  <a:lnTo>
                    <a:pt x="9271" y="11684"/>
                  </a:lnTo>
                  <a:lnTo>
                    <a:pt x="9880" y="11264"/>
                  </a:lnTo>
                  <a:lnTo>
                    <a:pt x="10223" y="11671"/>
                  </a:lnTo>
                  <a:lnTo>
                    <a:pt x="11468" y="13042"/>
                  </a:lnTo>
                  <a:lnTo>
                    <a:pt x="10858" y="15824"/>
                  </a:lnTo>
                  <a:lnTo>
                    <a:pt x="15176" y="12763"/>
                  </a:lnTo>
                  <a:lnTo>
                    <a:pt x="16306" y="13804"/>
                  </a:lnTo>
                  <a:lnTo>
                    <a:pt x="17665" y="15303"/>
                  </a:lnTo>
                  <a:lnTo>
                    <a:pt x="17513" y="18491"/>
                  </a:lnTo>
                  <a:lnTo>
                    <a:pt x="21475" y="15074"/>
                  </a:lnTo>
                  <a:lnTo>
                    <a:pt x="25501" y="11671"/>
                  </a:lnTo>
                  <a:close/>
                </a:path>
              </a:pathLst>
            </a:custGeom>
            <a:solidFill>
              <a:srgbClr val="3B19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8924708" y="5869470"/>
              <a:ext cx="25604" cy="18529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8898066" y="5874296"/>
              <a:ext cx="46568" cy="5883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8915476" y="5883808"/>
              <a:ext cx="22860" cy="20955"/>
            </a:xfrm>
            <a:custGeom>
              <a:avLst/>
              <a:gdLst/>
              <a:ahLst/>
              <a:cxnLst/>
              <a:rect l="l" t="t" r="r" b="b"/>
              <a:pathLst>
                <a:path w="22859" h="20954">
                  <a:moveTo>
                    <a:pt x="22644" y="20878"/>
                  </a:moveTo>
                  <a:lnTo>
                    <a:pt x="16916" y="9004"/>
                  </a:lnTo>
                  <a:lnTo>
                    <a:pt x="17653" y="3365"/>
                  </a:lnTo>
                  <a:lnTo>
                    <a:pt x="14719" y="2527"/>
                  </a:lnTo>
                  <a:lnTo>
                    <a:pt x="9448" y="330"/>
                  </a:lnTo>
                  <a:lnTo>
                    <a:pt x="9004" y="1600"/>
                  </a:lnTo>
                  <a:lnTo>
                    <a:pt x="5092" y="0"/>
                  </a:lnTo>
                  <a:lnTo>
                    <a:pt x="0" y="14973"/>
                  </a:lnTo>
                  <a:lnTo>
                    <a:pt x="6045" y="17208"/>
                  </a:lnTo>
                  <a:lnTo>
                    <a:pt x="12001" y="19481"/>
                  </a:lnTo>
                  <a:lnTo>
                    <a:pt x="11595" y="18097"/>
                  </a:lnTo>
                  <a:lnTo>
                    <a:pt x="12268" y="18262"/>
                  </a:lnTo>
                  <a:lnTo>
                    <a:pt x="16370" y="19773"/>
                  </a:lnTo>
                  <a:lnTo>
                    <a:pt x="16217" y="19265"/>
                  </a:lnTo>
                  <a:lnTo>
                    <a:pt x="22644" y="20878"/>
                  </a:lnTo>
                  <a:close/>
                </a:path>
              </a:pathLst>
            </a:custGeom>
            <a:solidFill>
              <a:srgbClr val="3B19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8911590" y="5870537"/>
              <a:ext cx="26530" cy="34645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8917788" y="5871527"/>
              <a:ext cx="25400" cy="20955"/>
            </a:xfrm>
            <a:custGeom>
              <a:avLst/>
              <a:gdLst/>
              <a:ahLst/>
              <a:cxnLst/>
              <a:rect l="l" t="t" r="r" b="b"/>
              <a:pathLst>
                <a:path w="25400" h="20954">
                  <a:moveTo>
                    <a:pt x="25120" y="10731"/>
                  </a:moveTo>
                  <a:lnTo>
                    <a:pt x="21704" y="8521"/>
                  </a:lnTo>
                  <a:lnTo>
                    <a:pt x="17576" y="5816"/>
                  </a:lnTo>
                  <a:lnTo>
                    <a:pt x="17233" y="6248"/>
                  </a:lnTo>
                  <a:lnTo>
                    <a:pt x="17424" y="5575"/>
                  </a:lnTo>
                  <a:lnTo>
                    <a:pt x="17792" y="5397"/>
                  </a:lnTo>
                  <a:lnTo>
                    <a:pt x="13068" y="2489"/>
                  </a:lnTo>
                  <a:lnTo>
                    <a:pt x="12687" y="2946"/>
                  </a:lnTo>
                  <a:lnTo>
                    <a:pt x="8382" y="0"/>
                  </a:lnTo>
                  <a:lnTo>
                    <a:pt x="0" y="8318"/>
                  </a:lnTo>
                  <a:lnTo>
                    <a:pt x="3340" y="18275"/>
                  </a:lnTo>
                  <a:lnTo>
                    <a:pt x="4800" y="15379"/>
                  </a:lnTo>
                  <a:lnTo>
                    <a:pt x="6807" y="14859"/>
                  </a:lnTo>
                  <a:lnTo>
                    <a:pt x="8191" y="14478"/>
                  </a:lnTo>
                  <a:lnTo>
                    <a:pt x="10312" y="19304"/>
                  </a:lnTo>
                  <a:lnTo>
                    <a:pt x="11303" y="16713"/>
                  </a:lnTo>
                  <a:lnTo>
                    <a:pt x="13512" y="15963"/>
                  </a:lnTo>
                  <a:lnTo>
                    <a:pt x="13830" y="16637"/>
                  </a:lnTo>
                  <a:lnTo>
                    <a:pt x="15671" y="20548"/>
                  </a:lnTo>
                  <a:lnTo>
                    <a:pt x="16471" y="18275"/>
                  </a:lnTo>
                  <a:lnTo>
                    <a:pt x="17907" y="17767"/>
                  </a:lnTo>
                  <a:lnTo>
                    <a:pt x="19265" y="17259"/>
                  </a:lnTo>
                  <a:lnTo>
                    <a:pt x="21094" y="20624"/>
                  </a:lnTo>
                  <a:lnTo>
                    <a:pt x="21577" y="18719"/>
                  </a:lnTo>
                  <a:lnTo>
                    <a:pt x="22707" y="18376"/>
                  </a:lnTo>
                  <a:lnTo>
                    <a:pt x="23876" y="18097"/>
                  </a:lnTo>
                  <a:lnTo>
                    <a:pt x="24930" y="10807"/>
                  </a:lnTo>
                  <a:lnTo>
                    <a:pt x="25120" y="10731"/>
                  </a:lnTo>
                  <a:close/>
                </a:path>
              </a:pathLst>
            </a:custGeom>
            <a:solidFill>
              <a:srgbClr val="3B19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8917470" y="5870460"/>
              <a:ext cx="25349" cy="2084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8931084" y="6158573"/>
              <a:ext cx="35140" cy="87896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9119735" y="5880788"/>
              <a:ext cx="40005" cy="26670"/>
            </a:xfrm>
            <a:custGeom>
              <a:avLst/>
              <a:gdLst/>
              <a:ahLst/>
              <a:cxnLst/>
              <a:rect l="l" t="t" r="r" b="b"/>
              <a:pathLst>
                <a:path w="40004" h="26670">
                  <a:moveTo>
                    <a:pt x="39458" y="0"/>
                  </a:moveTo>
                  <a:lnTo>
                    <a:pt x="39039" y="228"/>
                  </a:lnTo>
                  <a:lnTo>
                    <a:pt x="36639" y="1866"/>
                  </a:lnTo>
                  <a:lnTo>
                    <a:pt x="0" y="26047"/>
                  </a:lnTo>
                  <a:lnTo>
                    <a:pt x="228" y="26492"/>
                  </a:lnTo>
                  <a:lnTo>
                    <a:pt x="4724" y="25641"/>
                  </a:lnTo>
                  <a:lnTo>
                    <a:pt x="39230" y="228"/>
                  </a:lnTo>
                  <a:lnTo>
                    <a:pt x="39458" y="0"/>
                  </a:lnTo>
                  <a:close/>
                </a:path>
              </a:pathLst>
            </a:custGeom>
            <a:solidFill>
              <a:srgbClr val="C771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8951772" y="5936552"/>
              <a:ext cx="117607" cy="166522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8996688" y="5942481"/>
              <a:ext cx="63500" cy="137795"/>
            </a:xfrm>
            <a:custGeom>
              <a:avLst/>
              <a:gdLst/>
              <a:ahLst/>
              <a:cxnLst/>
              <a:rect l="l" t="t" r="r" b="b"/>
              <a:pathLst>
                <a:path w="63500" h="137795">
                  <a:moveTo>
                    <a:pt x="62826" y="0"/>
                  </a:moveTo>
                  <a:lnTo>
                    <a:pt x="58940" y="3174"/>
                  </a:lnTo>
                  <a:lnTo>
                    <a:pt x="46418" y="13588"/>
                  </a:lnTo>
                  <a:lnTo>
                    <a:pt x="0" y="98170"/>
                  </a:lnTo>
                  <a:lnTo>
                    <a:pt x="20294" y="136563"/>
                  </a:lnTo>
                  <a:lnTo>
                    <a:pt x="21734" y="137229"/>
                  </a:lnTo>
                  <a:lnTo>
                    <a:pt x="25628" y="136699"/>
                  </a:lnTo>
                  <a:lnTo>
                    <a:pt x="31342" y="131183"/>
                  </a:lnTo>
                  <a:lnTo>
                    <a:pt x="38239" y="116890"/>
                  </a:lnTo>
                  <a:lnTo>
                    <a:pt x="41397" y="107917"/>
                  </a:lnTo>
                  <a:lnTo>
                    <a:pt x="43943" y="98426"/>
                  </a:lnTo>
                  <a:lnTo>
                    <a:pt x="47121" y="88671"/>
                  </a:lnTo>
                  <a:lnTo>
                    <a:pt x="52171" y="78905"/>
                  </a:lnTo>
                  <a:lnTo>
                    <a:pt x="55153" y="73423"/>
                  </a:lnTo>
                  <a:lnTo>
                    <a:pt x="57213" y="67722"/>
                  </a:lnTo>
                  <a:lnTo>
                    <a:pt x="58225" y="60917"/>
                  </a:lnTo>
                  <a:lnTo>
                    <a:pt x="58064" y="52120"/>
                  </a:lnTo>
                  <a:lnTo>
                    <a:pt x="58956" y="38615"/>
                  </a:lnTo>
                  <a:lnTo>
                    <a:pt x="61307" y="29013"/>
                  </a:lnTo>
                  <a:lnTo>
                    <a:pt x="63227" y="17934"/>
                  </a:lnTo>
                  <a:lnTo>
                    <a:pt x="62826" y="0"/>
                  </a:lnTo>
                  <a:close/>
                </a:path>
              </a:pathLst>
            </a:custGeom>
            <a:solidFill>
              <a:srgbClr val="671F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8949929" y="5901372"/>
              <a:ext cx="175283" cy="218649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8951081" y="6046216"/>
              <a:ext cx="53975" cy="60960"/>
            </a:xfrm>
            <a:custGeom>
              <a:avLst/>
              <a:gdLst/>
              <a:ahLst/>
              <a:cxnLst/>
              <a:rect l="l" t="t" r="r" b="b"/>
              <a:pathLst>
                <a:path w="53975" h="60960">
                  <a:moveTo>
                    <a:pt x="27389" y="0"/>
                  </a:moveTo>
                  <a:lnTo>
                    <a:pt x="12350" y="4256"/>
                  </a:lnTo>
                  <a:lnTo>
                    <a:pt x="331" y="15243"/>
                  </a:lnTo>
                  <a:lnTo>
                    <a:pt x="0" y="31139"/>
                  </a:lnTo>
                  <a:lnTo>
                    <a:pt x="8157" y="40394"/>
                  </a:lnTo>
                  <a:lnTo>
                    <a:pt x="16282" y="48370"/>
                  </a:lnTo>
                  <a:lnTo>
                    <a:pt x="24344" y="55131"/>
                  </a:lnTo>
                  <a:lnTo>
                    <a:pt x="32308" y="60743"/>
                  </a:lnTo>
                  <a:lnTo>
                    <a:pt x="35436" y="59789"/>
                  </a:lnTo>
                  <a:lnTo>
                    <a:pt x="41317" y="55131"/>
                  </a:lnTo>
                  <a:lnTo>
                    <a:pt x="48016" y="46189"/>
                  </a:lnTo>
                  <a:lnTo>
                    <a:pt x="53593" y="32384"/>
                  </a:lnTo>
                  <a:lnTo>
                    <a:pt x="50559" y="28562"/>
                  </a:lnTo>
                  <a:lnTo>
                    <a:pt x="46024" y="21862"/>
                  </a:lnTo>
                  <a:lnTo>
                    <a:pt x="41071" y="13399"/>
                  </a:lnTo>
                  <a:lnTo>
                    <a:pt x="36779" y="4291"/>
                  </a:lnTo>
                  <a:lnTo>
                    <a:pt x="27389" y="0"/>
                  </a:lnTo>
                  <a:close/>
                </a:path>
              </a:pathLst>
            </a:custGeom>
            <a:solidFill>
              <a:srgbClr val="7B4519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8987861" y="6050508"/>
              <a:ext cx="98425" cy="53340"/>
            </a:xfrm>
            <a:custGeom>
              <a:avLst/>
              <a:gdLst/>
              <a:ahLst/>
              <a:cxnLst/>
              <a:rect l="l" t="t" r="r" b="b"/>
              <a:pathLst>
                <a:path w="98425" h="53339">
                  <a:moveTo>
                    <a:pt x="0" y="0"/>
                  </a:moveTo>
                  <a:lnTo>
                    <a:pt x="20632" y="32535"/>
                  </a:lnTo>
                  <a:lnTo>
                    <a:pt x="58940" y="52704"/>
                  </a:lnTo>
                  <a:lnTo>
                    <a:pt x="64185" y="53111"/>
                  </a:lnTo>
                  <a:lnTo>
                    <a:pt x="74510" y="52120"/>
                  </a:lnTo>
                  <a:lnTo>
                    <a:pt x="79603" y="50876"/>
                  </a:lnTo>
                  <a:lnTo>
                    <a:pt x="89306" y="47205"/>
                  </a:lnTo>
                  <a:lnTo>
                    <a:pt x="93853" y="44716"/>
                  </a:lnTo>
                  <a:lnTo>
                    <a:pt x="98145" y="41833"/>
                  </a:lnTo>
                  <a:lnTo>
                    <a:pt x="91471" y="45729"/>
                  </a:lnTo>
                  <a:lnTo>
                    <a:pt x="84383" y="48863"/>
                  </a:lnTo>
                  <a:lnTo>
                    <a:pt x="76969" y="51092"/>
                  </a:lnTo>
                  <a:lnTo>
                    <a:pt x="69316" y="52273"/>
                  </a:lnTo>
                  <a:lnTo>
                    <a:pt x="64185" y="52704"/>
                  </a:lnTo>
                  <a:lnTo>
                    <a:pt x="58978" y="52387"/>
                  </a:lnTo>
                  <a:lnTo>
                    <a:pt x="20848" y="32377"/>
                  </a:lnTo>
                  <a:lnTo>
                    <a:pt x="1905" y="4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9131047" y="5917458"/>
              <a:ext cx="43815" cy="29845"/>
            </a:xfrm>
            <a:custGeom>
              <a:avLst/>
              <a:gdLst/>
              <a:ahLst/>
              <a:cxnLst/>
              <a:rect l="l" t="t" r="r" b="b"/>
              <a:pathLst>
                <a:path w="43815" h="29845">
                  <a:moveTo>
                    <a:pt x="43446" y="0"/>
                  </a:moveTo>
                  <a:lnTo>
                    <a:pt x="43205" y="139"/>
                  </a:lnTo>
                  <a:lnTo>
                    <a:pt x="42760" y="469"/>
                  </a:lnTo>
                  <a:lnTo>
                    <a:pt x="40411" y="2082"/>
                  </a:lnTo>
                  <a:lnTo>
                    <a:pt x="0" y="28689"/>
                  </a:lnTo>
                  <a:lnTo>
                    <a:pt x="177" y="29260"/>
                  </a:lnTo>
                  <a:lnTo>
                    <a:pt x="5206" y="28206"/>
                  </a:lnTo>
                  <a:lnTo>
                    <a:pt x="43268" y="254"/>
                  </a:lnTo>
                  <a:lnTo>
                    <a:pt x="43573" y="139"/>
                  </a:lnTo>
                  <a:lnTo>
                    <a:pt x="43446" y="0"/>
                  </a:lnTo>
                  <a:close/>
                </a:path>
              </a:pathLst>
            </a:custGeom>
            <a:solidFill>
              <a:srgbClr val="C771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9132696" y="5917564"/>
              <a:ext cx="41795" cy="30188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8945854" y="5978816"/>
              <a:ext cx="129691" cy="183629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8967932" y="5988389"/>
              <a:ext cx="92075" cy="161925"/>
            </a:xfrm>
            <a:custGeom>
              <a:avLst/>
              <a:gdLst/>
              <a:ahLst/>
              <a:cxnLst/>
              <a:rect l="l" t="t" r="r" b="b"/>
              <a:pathLst>
                <a:path w="92075" h="161925">
                  <a:moveTo>
                    <a:pt x="92024" y="0"/>
                  </a:moveTo>
                  <a:lnTo>
                    <a:pt x="69202" y="14897"/>
                  </a:lnTo>
                  <a:lnTo>
                    <a:pt x="0" y="112547"/>
                  </a:lnTo>
                  <a:lnTo>
                    <a:pt x="22783" y="160616"/>
                  </a:lnTo>
                  <a:lnTo>
                    <a:pt x="24603" y="161555"/>
                  </a:lnTo>
                  <a:lnTo>
                    <a:pt x="29748" y="161285"/>
                  </a:lnTo>
                  <a:lnTo>
                    <a:pt x="37748" y="155178"/>
                  </a:lnTo>
                  <a:lnTo>
                    <a:pt x="48132" y="138607"/>
                  </a:lnTo>
                  <a:lnTo>
                    <a:pt x="53217" y="128012"/>
                  </a:lnTo>
                  <a:lnTo>
                    <a:pt x="57518" y="116789"/>
                  </a:lnTo>
                  <a:lnTo>
                    <a:pt x="62666" y="105346"/>
                  </a:lnTo>
                  <a:lnTo>
                    <a:pt x="74710" y="87722"/>
                  </a:lnTo>
                  <a:lnTo>
                    <a:pt x="77962" y="81022"/>
                  </a:lnTo>
                  <a:lnTo>
                    <a:pt x="79970" y="72927"/>
                  </a:lnTo>
                  <a:lnTo>
                    <a:pt x="80657" y="62369"/>
                  </a:lnTo>
                  <a:lnTo>
                    <a:pt x="83146" y="46132"/>
                  </a:lnTo>
                  <a:lnTo>
                    <a:pt x="87183" y="34780"/>
                  </a:lnTo>
                  <a:lnTo>
                    <a:pt x="90800" y="21630"/>
                  </a:lnTo>
                  <a:lnTo>
                    <a:pt x="92024" y="0"/>
                  </a:lnTo>
                  <a:close/>
                </a:path>
              </a:pathLst>
            </a:custGeom>
            <a:solidFill>
              <a:srgbClr val="671F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8943870" y="5940132"/>
              <a:ext cx="193242" cy="241088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8945153" y="6099832"/>
              <a:ext cx="59690" cy="67310"/>
            </a:xfrm>
            <a:custGeom>
              <a:avLst/>
              <a:gdLst/>
              <a:ahLst/>
              <a:cxnLst/>
              <a:rect l="l" t="t" r="r" b="b"/>
              <a:pathLst>
                <a:path w="59690" h="67310">
                  <a:moveTo>
                    <a:pt x="30135" y="0"/>
                  </a:moveTo>
                  <a:lnTo>
                    <a:pt x="13569" y="4708"/>
                  </a:lnTo>
                  <a:lnTo>
                    <a:pt x="337" y="16842"/>
                  </a:lnTo>
                  <a:lnTo>
                    <a:pt x="0" y="34379"/>
                  </a:lnTo>
                  <a:lnTo>
                    <a:pt x="8943" y="44577"/>
                  </a:lnTo>
                  <a:lnTo>
                    <a:pt x="17867" y="53365"/>
                  </a:lnTo>
                  <a:lnTo>
                    <a:pt x="26740" y="60811"/>
                  </a:lnTo>
                  <a:lnTo>
                    <a:pt x="35534" y="66980"/>
                  </a:lnTo>
                  <a:lnTo>
                    <a:pt x="38977" y="65953"/>
                  </a:lnTo>
                  <a:lnTo>
                    <a:pt x="45478" y="60820"/>
                  </a:lnTo>
                  <a:lnTo>
                    <a:pt x="52893" y="50963"/>
                  </a:lnTo>
                  <a:lnTo>
                    <a:pt x="59080" y="35763"/>
                  </a:lnTo>
                  <a:lnTo>
                    <a:pt x="55725" y="31537"/>
                  </a:lnTo>
                  <a:lnTo>
                    <a:pt x="50715" y="24127"/>
                  </a:lnTo>
                  <a:lnTo>
                    <a:pt x="45237" y="14778"/>
                  </a:lnTo>
                  <a:lnTo>
                    <a:pt x="40474" y="4737"/>
                  </a:lnTo>
                  <a:lnTo>
                    <a:pt x="30135" y="0"/>
                  </a:lnTo>
                  <a:close/>
                </a:path>
              </a:pathLst>
            </a:custGeom>
            <a:solidFill>
              <a:srgbClr val="7B4519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8985628" y="6104570"/>
              <a:ext cx="108585" cy="59055"/>
            </a:xfrm>
            <a:custGeom>
              <a:avLst/>
              <a:gdLst/>
              <a:ahLst/>
              <a:cxnLst/>
              <a:rect l="l" t="t" r="r" b="b"/>
              <a:pathLst>
                <a:path w="108584" h="59054">
                  <a:moveTo>
                    <a:pt x="0" y="0"/>
                  </a:moveTo>
                  <a:lnTo>
                    <a:pt x="22826" y="35973"/>
                  </a:lnTo>
                  <a:lnTo>
                    <a:pt x="65062" y="58178"/>
                  </a:lnTo>
                  <a:lnTo>
                    <a:pt x="70802" y="58470"/>
                  </a:lnTo>
                  <a:lnTo>
                    <a:pt x="82207" y="57442"/>
                  </a:lnTo>
                  <a:lnTo>
                    <a:pt x="87884" y="56095"/>
                  </a:lnTo>
                  <a:lnTo>
                    <a:pt x="98463" y="52057"/>
                  </a:lnTo>
                  <a:lnTo>
                    <a:pt x="103479" y="49314"/>
                  </a:lnTo>
                  <a:lnTo>
                    <a:pt x="108292" y="46088"/>
                  </a:lnTo>
                  <a:lnTo>
                    <a:pt x="100886" y="50441"/>
                  </a:lnTo>
                  <a:lnTo>
                    <a:pt x="93073" y="53908"/>
                  </a:lnTo>
                  <a:lnTo>
                    <a:pt x="84920" y="56361"/>
                  </a:lnTo>
                  <a:lnTo>
                    <a:pt x="76492" y="57670"/>
                  </a:lnTo>
                  <a:lnTo>
                    <a:pt x="70802" y="58178"/>
                  </a:lnTo>
                  <a:lnTo>
                    <a:pt x="65062" y="57797"/>
                  </a:lnTo>
                  <a:lnTo>
                    <a:pt x="29346" y="41430"/>
                  </a:lnTo>
                  <a:lnTo>
                    <a:pt x="4660" y="10413"/>
                  </a:lnTo>
                  <a:lnTo>
                    <a:pt x="2171" y="5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8952877" y="6140208"/>
              <a:ext cx="42163" cy="100520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8737888" y="5880788"/>
              <a:ext cx="40005" cy="26670"/>
            </a:xfrm>
            <a:custGeom>
              <a:avLst/>
              <a:gdLst/>
              <a:ahLst/>
              <a:cxnLst/>
              <a:rect l="l" t="t" r="r" b="b"/>
              <a:pathLst>
                <a:path w="40004" h="26670">
                  <a:moveTo>
                    <a:pt x="76" y="0"/>
                  </a:moveTo>
                  <a:lnTo>
                    <a:pt x="0" y="152"/>
                  </a:lnTo>
                  <a:lnTo>
                    <a:pt x="292" y="228"/>
                  </a:lnTo>
                  <a:lnTo>
                    <a:pt x="34798" y="25641"/>
                  </a:lnTo>
                  <a:lnTo>
                    <a:pt x="39331" y="26492"/>
                  </a:lnTo>
                  <a:lnTo>
                    <a:pt x="39535" y="26047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C771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8822388" y="5936551"/>
              <a:ext cx="102993" cy="166522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8837590" y="5944348"/>
              <a:ext cx="58419" cy="111125"/>
            </a:xfrm>
            <a:custGeom>
              <a:avLst/>
              <a:gdLst/>
              <a:ahLst/>
              <a:cxnLst/>
              <a:rect l="l" t="t" r="r" b="b"/>
              <a:pathLst>
                <a:path w="58420" h="111125">
                  <a:moveTo>
                    <a:pt x="930" y="0"/>
                  </a:moveTo>
                  <a:lnTo>
                    <a:pt x="0" y="14091"/>
                  </a:lnTo>
                  <a:lnTo>
                    <a:pt x="1505" y="22947"/>
                  </a:lnTo>
                  <a:lnTo>
                    <a:pt x="3463" y="30677"/>
                  </a:lnTo>
                  <a:lnTo>
                    <a:pt x="3889" y="41389"/>
                  </a:lnTo>
                  <a:lnTo>
                    <a:pt x="2543" y="51904"/>
                  </a:lnTo>
                  <a:lnTo>
                    <a:pt x="4702" y="56629"/>
                  </a:lnTo>
                  <a:lnTo>
                    <a:pt x="8728" y="62979"/>
                  </a:lnTo>
                  <a:lnTo>
                    <a:pt x="13293" y="70934"/>
                  </a:lnTo>
                  <a:lnTo>
                    <a:pt x="16043" y="78792"/>
                  </a:lnTo>
                  <a:lnTo>
                    <a:pt x="18193" y="86434"/>
                  </a:lnTo>
                  <a:lnTo>
                    <a:pt x="20958" y="93738"/>
                  </a:lnTo>
                  <a:lnTo>
                    <a:pt x="27081" y="105473"/>
                  </a:lnTo>
                  <a:lnTo>
                    <a:pt x="32367" y="110177"/>
                  </a:lnTo>
                  <a:lnTo>
                    <a:pt x="36080" y="110821"/>
                  </a:lnTo>
                  <a:lnTo>
                    <a:pt x="37481" y="110375"/>
                  </a:lnTo>
                  <a:lnTo>
                    <a:pt x="57902" y="81356"/>
                  </a:lnTo>
                  <a:lnTo>
                    <a:pt x="16132" y="11722"/>
                  </a:lnTo>
                  <a:lnTo>
                    <a:pt x="4486" y="2781"/>
                  </a:lnTo>
                  <a:lnTo>
                    <a:pt x="930" y="0"/>
                  </a:lnTo>
                  <a:close/>
                </a:path>
              </a:pathLst>
            </a:custGeom>
            <a:solidFill>
              <a:srgbClr val="671F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8771918" y="5901372"/>
              <a:ext cx="175286" cy="218649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8892476" y="6046216"/>
              <a:ext cx="53975" cy="60960"/>
            </a:xfrm>
            <a:custGeom>
              <a:avLst/>
              <a:gdLst/>
              <a:ahLst/>
              <a:cxnLst/>
              <a:rect l="l" t="t" r="r" b="b"/>
              <a:pathLst>
                <a:path w="53975" h="60960">
                  <a:moveTo>
                    <a:pt x="26231" y="0"/>
                  </a:moveTo>
                  <a:lnTo>
                    <a:pt x="16852" y="4291"/>
                  </a:lnTo>
                  <a:lnTo>
                    <a:pt x="12560" y="13399"/>
                  </a:lnTo>
                  <a:lnTo>
                    <a:pt x="7593" y="21862"/>
                  </a:lnTo>
                  <a:lnTo>
                    <a:pt x="3042" y="28562"/>
                  </a:lnTo>
                  <a:lnTo>
                    <a:pt x="0" y="32384"/>
                  </a:lnTo>
                  <a:lnTo>
                    <a:pt x="5556" y="46189"/>
                  </a:lnTo>
                  <a:lnTo>
                    <a:pt x="12247" y="55131"/>
                  </a:lnTo>
                  <a:lnTo>
                    <a:pt x="18136" y="59789"/>
                  </a:lnTo>
                  <a:lnTo>
                    <a:pt x="21285" y="60743"/>
                  </a:lnTo>
                  <a:lnTo>
                    <a:pt x="29260" y="55131"/>
                  </a:lnTo>
                  <a:lnTo>
                    <a:pt x="37311" y="48370"/>
                  </a:lnTo>
                  <a:lnTo>
                    <a:pt x="45425" y="40394"/>
                  </a:lnTo>
                  <a:lnTo>
                    <a:pt x="53593" y="31139"/>
                  </a:lnTo>
                  <a:lnTo>
                    <a:pt x="53252" y="15243"/>
                  </a:lnTo>
                  <a:lnTo>
                    <a:pt x="41248" y="4256"/>
                  </a:lnTo>
                  <a:lnTo>
                    <a:pt x="26231" y="0"/>
                  </a:lnTo>
                  <a:close/>
                </a:path>
              </a:pathLst>
            </a:custGeom>
            <a:solidFill>
              <a:srgbClr val="7B4519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8811158" y="6050508"/>
              <a:ext cx="98425" cy="53340"/>
            </a:xfrm>
            <a:custGeom>
              <a:avLst/>
              <a:gdLst/>
              <a:ahLst/>
              <a:cxnLst/>
              <a:rect l="l" t="t" r="r" b="b"/>
              <a:pathLst>
                <a:path w="98425" h="53339">
                  <a:moveTo>
                    <a:pt x="98171" y="0"/>
                  </a:moveTo>
                  <a:lnTo>
                    <a:pt x="77256" y="32377"/>
                  </a:lnTo>
                  <a:lnTo>
                    <a:pt x="39154" y="52387"/>
                  </a:lnTo>
                  <a:lnTo>
                    <a:pt x="33883" y="52704"/>
                  </a:lnTo>
                  <a:lnTo>
                    <a:pt x="28829" y="52273"/>
                  </a:lnTo>
                  <a:lnTo>
                    <a:pt x="21174" y="51092"/>
                  </a:lnTo>
                  <a:lnTo>
                    <a:pt x="13757" y="48863"/>
                  </a:lnTo>
                  <a:lnTo>
                    <a:pt x="6669" y="45729"/>
                  </a:lnTo>
                  <a:lnTo>
                    <a:pt x="0" y="41833"/>
                  </a:lnTo>
                  <a:lnTo>
                    <a:pt x="4279" y="44716"/>
                  </a:lnTo>
                  <a:lnTo>
                    <a:pt x="8864" y="47205"/>
                  </a:lnTo>
                  <a:lnTo>
                    <a:pt x="18503" y="50876"/>
                  </a:lnTo>
                  <a:lnTo>
                    <a:pt x="23622" y="52120"/>
                  </a:lnTo>
                  <a:lnTo>
                    <a:pt x="33883" y="53111"/>
                  </a:lnTo>
                  <a:lnTo>
                    <a:pt x="39179" y="52704"/>
                  </a:lnTo>
                  <a:lnTo>
                    <a:pt x="77466" y="32535"/>
                  </a:lnTo>
                  <a:lnTo>
                    <a:pt x="96266" y="4800"/>
                  </a:lnTo>
                  <a:lnTo>
                    <a:pt x="981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8722544" y="5917458"/>
              <a:ext cx="43815" cy="29845"/>
            </a:xfrm>
            <a:custGeom>
              <a:avLst/>
              <a:gdLst/>
              <a:ahLst/>
              <a:cxnLst/>
              <a:rect l="l" t="t" r="r" b="b"/>
              <a:pathLst>
                <a:path w="43815" h="29845">
                  <a:moveTo>
                    <a:pt x="76" y="0"/>
                  </a:moveTo>
                  <a:lnTo>
                    <a:pt x="0" y="139"/>
                  </a:lnTo>
                  <a:lnTo>
                    <a:pt x="292" y="254"/>
                  </a:lnTo>
                  <a:lnTo>
                    <a:pt x="38353" y="28206"/>
                  </a:lnTo>
                  <a:lnTo>
                    <a:pt x="43370" y="29260"/>
                  </a:lnTo>
                  <a:lnTo>
                    <a:pt x="43548" y="28689"/>
                  </a:lnTo>
                  <a:lnTo>
                    <a:pt x="3187" y="2082"/>
                  </a:lnTo>
                  <a:lnTo>
                    <a:pt x="330" y="139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C771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8722678" y="5917564"/>
              <a:ext cx="41693" cy="30188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8815665" y="5978816"/>
              <a:ext cx="113552" cy="183629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8837202" y="5988389"/>
              <a:ext cx="92075" cy="161925"/>
            </a:xfrm>
            <a:custGeom>
              <a:avLst/>
              <a:gdLst/>
              <a:ahLst/>
              <a:cxnLst/>
              <a:rect l="l" t="t" r="r" b="b"/>
              <a:pathLst>
                <a:path w="92075" h="161925">
                  <a:moveTo>
                    <a:pt x="0" y="0"/>
                  </a:moveTo>
                  <a:lnTo>
                    <a:pt x="1218" y="21630"/>
                  </a:lnTo>
                  <a:lnTo>
                    <a:pt x="4833" y="34780"/>
                  </a:lnTo>
                  <a:lnTo>
                    <a:pt x="8870" y="46132"/>
                  </a:lnTo>
                  <a:lnTo>
                    <a:pt x="11353" y="62369"/>
                  </a:lnTo>
                  <a:lnTo>
                    <a:pt x="12047" y="72927"/>
                  </a:lnTo>
                  <a:lnTo>
                    <a:pt x="14073" y="81022"/>
                  </a:lnTo>
                  <a:lnTo>
                    <a:pt x="17349" y="87722"/>
                  </a:lnTo>
                  <a:lnTo>
                    <a:pt x="29373" y="105346"/>
                  </a:lnTo>
                  <a:lnTo>
                    <a:pt x="34512" y="116789"/>
                  </a:lnTo>
                  <a:lnTo>
                    <a:pt x="54274" y="155178"/>
                  </a:lnTo>
                  <a:lnTo>
                    <a:pt x="67442" y="161555"/>
                  </a:lnTo>
                  <a:lnTo>
                    <a:pt x="69265" y="160616"/>
                  </a:lnTo>
                  <a:lnTo>
                    <a:pt x="92011" y="112547"/>
                  </a:lnTo>
                  <a:lnTo>
                    <a:pt x="22783" y="148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71F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8760038" y="5940132"/>
              <a:ext cx="193253" cy="241089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8892994" y="6099832"/>
              <a:ext cx="59055" cy="67310"/>
            </a:xfrm>
            <a:custGeom>
              <a:avLst/>
              <a:gdLst/>
              <a:ahLst/>
              <a:cxnLst/>
              <a:rect l="l" t="t" r="r" b="b"/>
              <a:pathLst>
                <a:path w="59054" h="67310">
                  <a:moveTo>
                    <a:pt x="28866" y="0"/>
                  </a:moveTo>
                  <a:lnTo>
                    <a:pt x="18529" y="4737"/>
                  </a:lnTo>
                  <a:lnTo>
                    <a:pt x="13785" y="14778"/>
                  </a:lnTo>
                  <a:lnTo>
                    <a:pt x="8316" y="24127"/>
                  </a:lnTo>
                  <a:lnTo>
                    <a:pt x="3322" y="31537"/>
                  </a:lnTo>
                  <a:lnTo>
                    <a:pt x="0" y="35763"/>
                  </a:lnTo>
                  <a:lnTo>
                    <a:pt x="6147" y="50963"/>
                  </a:lnTo>
                  <a:lnTo>
                    <a:pt x="13520" y="60820"/>
                  </a:lnTo>
                  <a:lnTo>
                    <a:pt x="20000" y="65953"/>
                  </a:lnTo>
                  <a:lnTo>
                    <a:pt x="23469" y="66980"/>
                  </a:lnTo>
                  <a:lnTo>
                    <a:pt x="32240" y="60811"/>
                  </a:lnTo>
                  <a:lnTo>
                    <a:pt x="41105" y="53365"/>
                  </a:lnTo>
                  <a:lnTo>
                    <a:pt x="50038" y="44577"/>
                  </a:lnTo>
                  <a:lnTo>
                    <a:pt x="59016" y="34379"/>
                  </a:lnTo>
                  <a:lnTo>
                    <a:pt x="58666" y="16842"/>
                  </a:lnTo>
                  <a:lnTo>
                    <a:pt x="45431" y="4708"/>
                  </a:lnTo>
                  <a:lnTo>
                    <a:pt x="28866" y="0"/>
                  </a:lnTo>
                  <a:close/>
                </a:path>
              </a:pathLst>
            </a:custGeom>
            <a:solidFill>
              <a:srgbClr val="7B4519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8803244" y="6104570"/>
              <a:ext cx="108585" cy="59055"/>
            </a:xfrm>
            <a:custGeom>
              <a:avLst/>
              <a:gdLst/>
              <a:ahLst/>
              <a:cxnLst/>
              <a:rect l="l" t="t" r="r" b="b"/>
              <a:pathLst>
                <a:path w="108584" h="59054">
                  <a:moveTo>
                    <a:pt x="108280" y="0"/>
                  </a:moveTo>
                  <a:lnTo>
                    <a:pt x="85232" y="35668"/>
                  </a:lnTo>
                  <a:lnTo>
                    <a:pt x="43179" y="57797"/>
                  </a:lnTo>
                  <a:lnTo>
                    <a:pt x="37464" y="58178"/>
                  </a:lnTo>
                  <a:lnTo>
                    <a:pt x="31762" y="57670"/>
                  </a:lnTo>
                  <a:lnTo>
                    <a:pt x="23333" y="56361"/>
                  </a:lnTo>
                  <a:lnTo>
                    <a:pt x="15190" y="53908"/>
                  </a:lnTo>
                  <a:lnTo>
                    <a:pt x="7393" y="50441"/>
                  </a:lnTo>
                  <a:lnTo>
                    <a:pt x="0" y="46088"/>
                  </a:lnTo>
                  <a:lnTo>
                    <a:pt x="4762" y="49314"/>
                  </a:lnTo>
                  <a:lnTo>
                    <a:pt x="9817" y="52057"/>
                  </a:lnTo>
                  <a:lnTo>
                    <a:pt x="20497" y="56095"/>
                  </a:lnTo>
                  <a:lnTo>
                    <a:pt x="26085" y="57442"/>
                  </a:lnTo>
                  <a:lnTo>
                    <a:pt x="37464" y="58470"/>
                  </a:lnTo>
                  <a:lnTo>
                    <a:pt x="43256" y="58178"/>
                  </a:lnTo>
                  <a:lnTo>
                    <a:pt x="79197" y="41782"/>
                  </a:lnTo>
                  <a:lnTo>
                    <a:pt x="103746" y="10439"/>
                  </a:lnTo>
                  <a:lnTo>
                    <a:pt x="106222" y="5346"/>
                  </a:lnTo>
                  <a:lnTo>
                    <a:pt x="1082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8900959" y="6140208"/>
              <a:ext cx="42138" cy="100520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8922003" y="6150635"/>
              <a:ext cx="52069" cy="41275"/>
            </a:xfrm>
            <a:custGeom>
              <a:avLst/>
              <a:gdLst/>
              <a:ahLst/>
              <a:cxnLst/>
              <a:rect l="l" t="t" r="r" b="b"/>
              <a:pathLst>
                <a:path w="52070" h="41275">
                  <a:moveTo>
                    <a:pt x="45684" y="0"/>
                  </a:moveTo>
                  <a:lnTo>
                    <a:pt x="4317" y="4157"/>
                  </a:lnTo>
                  <a:lnTo>
                    <a:pt x="0" y="17858"/>
                  </a:lnTo>
                  <a:lnTo>
                    <a:pt x="11822" y="20833"/>
                  </a:lnTo>
                  <a:lnTo>
                    <a:pt x="13588" y="29354"/>
                  </a:lnTo>
                  <a:lnTo>
                    <a:pt x="12927" y="34333"/>
                  </a:lnTo>
                  <a:lnTo>
                    <a:pt x="15416" y="35412"/>
                  </a:lnTo>
                  <a:lnTo>
                    <a:pt x="18528" y="36428"/>
                  </a:lnTo>
                  <a:lnTo>
                    <a:pt x="20554" y="41211"/>
                  </a:lnTo>
                  <a:lnTo>
                    <a:pt x="30161" y="41211"/>
                  </a:lnTo>
                  <a:lnTo>
                    <a:pt x="31939" y="40416"/>
                  </a:lnTo>
                  <a:lnTo>
                    <a:pt x="33260" y="36504"/>
                  </a:lnTo>
                  <a:lnTo>
                    <a:pt x="35965" y="35628"/>
                  </a:lnTo>
                  <a:lnTo>
                    <a:pt x="38429" y="35628"/>
                  </a:lnTo>
                  <a:lnTo>
                    <a:pt x="40105" y="31145"/>
                  </a:lnTo>
                  <a:lnTo>
                    <a:pt x="40105" y="23754"/>
                  </a:lnTo>
                  <a:lnTo>
                    <a:pt x="45706" y="20286"/>
                  </a:lnTo>
                  <a:lnTo>
                    <a:pt x="51636" y="17858"/>
                  </a:lnTo>
                  <a:lnTo>
                    <a:pt x="49821" y="10025"/>
                  </a:lnTo>
                  <a:lnTo>
                    <a:pt x="45684" y="0"/>
                  </a:lnTo>
                  <a:close/>
                </a:path>
              </a:pathLst>
            </a:custGeom>
            <a:solidFill>
              <a:srgbClr val="5A4845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8868879" y="6081547"/>
              <a:ext cx="159359" cy="90131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8925148" y="6106733"/>
              <a:ext cx="45085" cy="7620"/>
            </a:xfrm>
            <a:custGeom>
              <a:avLst/>
              <a:gdLst/>
              <a:ahLst/>
              <a:cxnLst/>
              <a:rect l="l" t="t" r="r" b="b"/>
              <a:pathLst>
                <a:path w="45084" h="7620">
                  <a:moveTo>
                    <a:pt x="12395" y="0"/>
                  </a:moveTo>
                  <a:lnTo>
                    <a:pt x="0" y="0"/>
                  </a:lnTo>
                  <a:lnTo>
                    <a:pt x="1206" y="3746"/>
                  </a:lnTo>
                  <a:lnTo>
                    <a:pt x="4279" y="3746"/>
                  </a:lnTo>
                  <a:lnTo>
                    <a:pt x="7620" y="7543"/>
                  </a:lnTo>
                  <a:lnTo>
                    <a:pt x="40703" y="7543"/>
                  </a:lnTo>
                  <a:lnTo>
                    <a:pt x="44331" y="3637"/>
                  </a:lnTo>
                  <a:lnTo>
                    <a:pt x="20760" y="3637"/>
                  </a:lnTo>
                  <a:lnTo>
                    <a:pt x="15379" y="3594"/>
                  </a:lnTo>
                  <a:lnTo>
                    <a:pt x="13589" y="3263"/>
                  </a:lnTo>
                  <a:lnTo>
                    <a:pt x="12395" y="0"/>
                  </a:lnTo>
                  <a:close/>
                </a:path>
                <a:path w="45084" h="7620">
                  <a:moveTo>
                    <a:pt x="44843" y="3086"/>
                  </a:moveTo>
                  <a:lnTo>
                    <a:pt x="20760" y="3637"/>
                  </a:lnTo>
                  <a:lnTo>
                    <a:pt x="44331" y="3637"/>
                  </a:lnTo>
                  <a:lnTo>
                    <a:pt x="44843" y="3086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8926271" y="6089522"/>
              <a:ext cx="41910" cy="22860"/>
            </a:xfrm>
            <a:custGeom>
              <a:avLst/>
              <a:gdLst/>
              <a:ahLst/>
              <a:cxnLst/>
              <a:rect l="l" t="t" r="r" b="b"/>
              <a:pathLst>
                <a:path w="41909" h="22860">
                  <a:moveTo>
                    <a:pt x="15494" y="22275"/>
                  </a:moveTo>
                  <a:lnTo>
                    <a:pt x="15430" y="14109"/>
                  </a:lnTo>
                  <a:lnTo>
                    <a:pt x="15214" y="13995"/>
                  </a:lnTo>
                  <a:lnTo>
                    <a:pt x="14630" y="13995"/>
                  </a:lnTo>
                  <a:lnTo>
                    <a:pt x="14439" y="14109"/>
                  </a:lnTo>
                  <a:lnTo>
                    <a:pt x="14439" y="22275"/>
                  </a:lnTo>
                  <a:lnTo>
                    <a:pt x="14630" y="22313"/>
                  </a:lnTo>
                  <a:lnTo>
                    <a:pt x="15214" y="22313"/>
                  </a:lnTo>
                  <a:lnTo>
                    <a:pt x="15494" y="22275"/>
                  </a:lnTo>
                  <a:close/>
                </a:path>
                <a:path w="41909" h="22860">
                  <a:moveTo>
                    <a:pt x="17195" y="3873"/>
                  </a:moveTo>
                  <a:lnTo>
                    <a:pt x="16967" y="3594"/>
                  </a:lnTo>
                  <a:lnTo>
                    <a:pt x="16637" y="3644"/>
                  </a:lnTo>
                  <a:lnTo>
                    <a:pt x="0" y="17691"/>
                  </a:lnTo>
                  <a:lnTo>
                    <a:pt x="228" y="18199"/>
                  </a:lnTo>
                  <a:lnTo>
                    <a:pt x="17195" y="3873"/>
                  </a:lnTo>
                  <a:close/>
                </a:path>
                <a:path w="41909" h="22860">
                  <a:moveTo>
                    <a:pt x="21805" y="0"/>
                  </a:moveTo>
                  <a:lnTo>
                    <a:pt x="20891" y="0"/>
                  </a:lnTo>
                  <a:lnTo>
                    <a:pt x="20891" y="21717"/>
                  </a:lnTo>
                  <a:lnTo>
                    <a:pt x="21805" y="21717"/>
                  </a:lnTo>
                  <a:lnTo>
                    <a:pt x="21805" y="0"/>
                  </a:lnTo>
                  <a:close/>
                </a:path>
                <a:path w="41909" h="22860">
                  <a:moveTo>
                    <a:pt x="34251" y="22631"/>
                  </a:moveTo>
                  <a:lnTo>
                    <a:pt x="34175" y="14465"/>
                  </a:lnTo>
                  <a:lnTo>
                    <a:pt x="34036" y="14363"/>
                  </a:lnTo>
                  <a:lnTo>
                    <a:pt x="33413" y="14363"/>
                  </a:lnTo>
                  <a:lnTo>
                    <a:pt x="33159" y="14465"/>
                  </a:lnTo>
                  <a:lnTo>
                    <a:pt x="33159" y="22631"/>
                  </a:lnTo>
                  <a:lnTo>
                    <a:pt x="33413" y="22707"/>
                  </a:lnTo>
                  <a:lnTo>
                    <a:pt x="34036" y="22707"/>
                  </a:lnTo>
                  <a:lnTo>
                    <a:pt x="34251" y="22631"/>
                  </a:lnTo>
                  <a:close/>
                </a:path>
                <a:path w="41909" h="22860">
                  <a:moveTo>
                    <a:pt x="41402" y="20726"/>
                  </a:moveTo>
                  <a:lnTo>
                    <a:pt x="41363" y="20434"/>
                  </a:lnTo>
                  <a:lnTo>
                    <a:pt x="30746" y="9232"/>
                  </a:lnTo>
                  <a:lnTo>
                    <a:pt x="30708" y="0"/>
                  </a:lnTo>
                  <a:lnTo>
                    <a:pt x="29756" y="0"/>
                  </a:lnTo>
                  <a:lnTo>
                    <a:pt x="29756" y="21717"/>
                  </a:lnTo>
                  <a:lnTo>
                    <a:pt x="30708" y="21717"/>
                  </a:lnTo>
                  <a:lnTo>
                    <a:pt x="30708" y="10210"/>
                  </a:lnTo>
                  <a:lnTo>
                    <a:pt x="41071" y="21031"/>
                  </a:lnTo>
                  <a:lnTo>
                    <a:pt x="41402" y="20726"/>
                  </a:lnTo>
                  <a:close/>
                </a:path>
              </a:pathLst>
            </a:custGeom>
            <a:solidFill>
              <a:srgbClr val="1313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8936215" y="6101067"/>
              <a:ext cx="29908" cy="5664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8947163" y="6090183"/>
              <a:ext cx="13335" cy="1905"/>
            </a:xfrm>
            <a:custGeom>
              <a:avLst/>
              <a:gdLst/>
              <a:ahLst/>
              <a:cxnLst/>
              <a:rect l="l" t="t" r="r" b="b"/>
              <a:pathLst>
                <a:path w="13334" h="1904">
                  <a:moveTo>
                    <a:pt x="3302" y="1866"/>
                  </a:moveTo>
                  <a:lnTo>
                    <a:pt x="0" y="0"/>
                  </a:lnTo>
                  <a:lnTo>
                    <a:pt x="0" y="1866"/>
                  </a:lnTo>
                  <a:lnTo>
                    <a:pt x="3302" y="1866"/>
                  </a:lnTo>
                  <a:close/>
                </a:path>
                <a:path w="13334" h="1904">
                  <a:moveTo>
                    <a:pt x="12738" y="1866"/>
                  </a:moveTo>
                  <a:lnTo>
                    <a:pt x="9410" y="0"/>
                  </a:lnTo>
                  <a:lnTo>
                    <a:pt x="9410" y="1866"/>
                  </a:lnTo>
                  <a:lnTo>
                    <a:pt x="12738" y="1866"/>
                  </a:lnTo>
                  <a:close/>
                </a:path>
              </a:pathLst>
            </a:custGeom>
            <a:solidFill>
              <a:srgbClr val="1313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8930030" y="6130658"/>
              <a:ext cx="38735" cy="19050"/>
            </a:xfrm>
            <a:custGeom>
              <a:avLst/>
              <a:gdLst/>
              <a:ahLst/>
              <a:cxnLst/>
              <a:rect l="l" t="t" r="r" b="b"/>
              <a:pathLst>
                <a:path w="38734" h="19050">
                  <a:moveTo>
                    <a:pt x="38417" y="11976"/>
                  </a:moveTo>
                  <a:lnTo>
                    <a:pt x="33362" y="12560"/>
                  </a:lnTo>
                  <a:lnTo>
                    <a:pt x="33362" y="15722"/>
                  </a:lnTo>
                  <a:lnTo>
                    <a:pt x="31584" y="15697"/>
                  </a:lnTo>
                  <a:lnTo>
                    <a:pt x="31584" y="14185"/>
                  </a:lnTo>
                  <a:lnTo>
                    <a:pt x="29578" y="14185"/>
                  </a:lnTo>
                  <a:lnTo>
                    <a:pt x="29578" y="266"/>
                  </a:lnTo>
                  <a:lnTo>
                    <a:pt x="29324" y="0"/>
                  </a:lnTo>
                  <a:lnTo>
                    <a:pt x="28587" y="0"/>
                  </a:lnTo>
                  <a:lnTo>
                    <a:pt x="28295" y="266"/>
                  </a:lnTo>
                  <a:lnTo>
                    <a:pt x="28295" y="14185"/>
                  </a:lnTo>
                  <a:lnTo>
                    <a:pt x="26771" y="14185"/>
                  </a:lnTo>
                  <a:lnTo>
                    <a:pt x="26771" y="15595"/>
                  </a:lnTo>
                  <a:lnTo>
                    <a:pt x="23012" y="15519"/>
                  </a:lnTo>
                  <a:lnTo>
                    <a:pt x="23012" y="14185"/>
                  </a:lnTo>
                  <a:lnTo>
                    <a:pt x="21234" y="14185"/>
                  </a:lnTo>
                  <a:lnTo>
                    <a:pt x="21234" y="266"/>
                  </a:lnTo>
                  <a:lnTo>
                    <a:pt x="20904" y="0"/>
                  </a:lnTo>
                  <a:lnTo>
                    <a:pt x="20180" y="0"/>
                  </a:lnTo>
                  <a:lnTo>
                    <a:pt x="19913" y="266"/>
                  </a:lnTo>
                  <a:lnTo>
                    <a:pt x="19913" y="14185"/>
                  </a:lnTo>
                  <a:lnTo>
                    <a:pt x="18122" y="14185"/>
                  </a:lnTo>
                  <a:lnTo>
                    <a:pt x="18122" y="15417"/>
                  </a:lnTo>
                  <a:lnTo>
                    <a:pt x="14414" y="15341"/>
                  </a:lnTo>
                  <a:lnTo>
                    <a:pt x="14414" y="14185"/>
                  </a:lnTo>
                  <a:lnTo>
                    <a:pt x="12877" y="14185"/>
                  </a:lnTo>
                  <a:lnTo>
                    <a:pt x="12877" y="266"/>
                  </a:lnTo>
                  <a:lnTo>
                    <a:pt x="12547" y="0"/>
                  </a:lnTo>
                  <a:lnTo>
                    <a:pt x="11823" y="0"/>
                  </a:lnTo>
                  <a:lnTo>
                    <a:pt x="11557" y="266"/>
                  </a:lnTo>
                  <a:lnTo>
                    <a:pt x="11557" y="14185"/>
                  </a:lnTo>
                  <a:lnTo>
                    <a:pt x="9436" y="14185"/>
                  </a:lnTo>
                  <a:lnTo>
                    <a:pt x="9436" y="15240"/>
                  </a:lnTo>
                  <a:lnTo>
                    <a:pt x="7937" y="15201"/>
                  </a:lnTo>
                  <a:lnTo>
                    <a:pt x="5854" y="12560"/>
                  </a:lnTo>
                  <a:lnTo>
                    <a:pt x="0" y="12560"/>
                  </a:lnTo>
                  <a:lnTo>
                    <a:pt x="2667" y="16484"/>
                  </a:lnTo>
                  <a:lnTo>
                    <a:pt x="6629" y="18973"/>
                  </a:lnTo>
                  <a:lnTo>
                    <a:pt x="32042" y="18973"/>
                  </a:lnTo>
                  <a:lnTo>
                    <a:pt x="37236" y="15722"/>
                  </a:lnTo>
                  <a:lnTo>
                    <a:pt x="38417" y="11976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8938450" y="6134468"/>
              <a:ext cx="24307" cy="5676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8850388" y="6008484"/>
              <a:ext cx="197535" cy="90373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8942041" y="6029591"/>
              <a:ext cx="13970" cy="33655"/>
            </a:xfrm>
            <a:custGeom>
              <a:avLst/>
              <a:gdLst/>
              <a:ahLst/>
              <a:cxnLst/>
              <a:rect l="l" t="t" r="r" b="b"/>
              <a:pathLst>
                <a:path w="13970" h="33654">
                  <a:moveTo>
                    <a:pt x="12671" y="28460"/>
                  </a:moveTo>
                  <a:lnTo>
                    <a:pt x="7912" y="28460"/>
                  </a:lnTo>
                  <a:lnTo>
                    <a:pt x="5916" y="28729"/>
                  </a:lnTo>
                  <a:lnTo>
                    <a:pt x="13652" y="33045"/>
                  </a:lnTo>
                  <a:lnTo>
                    <a:pt x="12671" y="28460"/>
                  </a:lnTo>
                  <a:close/>
                </a:path>
                <a:path w="13970" h="33654">
                  <a:moveTo>
                    <a:pt x="6553" y="0"/>
                  </a:moveTo>
                  <a:lnTo>
                    <a:pt x="0" y="29527"/>
                  </a:lnTo>
                  <a:lnTo>
                    <a:pt x="5916" y="28729"/>
                  </a:lnTo>
                  <a:lnTo>
                    <a:pt x="5753" y="28638"/>
                  </a:lnTo>
                  <a:lnTo>
                    <a:pt x="7912" y="28460"/>
                  </a:lnTo>
                  <a:lnTo>
                    <a:pt x="12671" y="28460"/>
                  </a:lnTo>
                  <a:lnTo>
                    <a:pt x="9683" y="14489"/>
                  </a:lnTo>
                  <a:lnTo>
                    <a:pt x="6553" y="0"/>
                  </a:lnTo>
                  <a:close/>
                </a:path>
                <a:path w="13970" h="33654">
                  <a:moveTo>
                    <a:pt x="7912" y="28460"/>
                  </a:moveTo>
                  <a:lnTo>
                    <a:pt x="5753" y="28638"/>
                  </a:lnTo>
                  <a:lnTo>
                    <a:pt x="5916" y="28729"/>
                  </a:lnTo>
                  <a:lnTo>
                    <a:pt x="7912" y="28460"/>
                  </a:lnTo>
                  <a:close/>
                </a:path>
              </a:pathLst>
            </a:custGeom>
            <a:solidFill>
              <a:srgbClr val="5D5E63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8929115" y="6021768"/>
              <a:ext cx="47967" cy="50647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8846204" y="5915385"/>
              <a:ext cx="205897" cy="259689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8723426" y="5836907"/>
              <a:ext cx="57505" cy="71425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8846778" y="5916764"/>
              <a:ext cx="205112" cy="93268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8977681" y="5892329"/>
              <a:ext cx="22084" cy="30480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8846284" y="5915887"/>
              <a:ext cx="205740" cy="33655"/>
            </a:xfrm>
            <a:custGeom>
              <a:avLst/>
              <a:gdLst/>
              <a:ahLst/>
              <a:cxnLst/>
              <a:rect l="l" t="t" r="r" b="b"/>
              <a:pathLst>
                <a:path w="205740" h="33654">
                  <a:moveTo>
                    <a:pt x="202310" y="0"/>
                  </a:moveTo>
                  <a:lnTo>
                    <a:pt x="196824" y="0"/>
                  </a:lnTo>
                  <a:lnTo>
                    <a:pt x="205168" y="876"/>
                  </a:lnTo>
                  <a:lnTo>
                    <a:pt x="199605" y="876"/>
                  </a:lnTo>
                  <a:lnTo>
                    <a:pt x="170870" y="19634"/>
                  </a:lnTo>
                  <a:lnTo>
                    <a:pt x="138979" y="19865"/>
                  </a:lnTo>
                  <a:lnTo>
                    <a:pt x="113112" y="12206"/>
                  </a:lnTo>
                  <a:lnTo>
                    <a:pt x="102450" y="7289"/>
                  </a:lnTo>
                  <a:lnTo>
                    <a:pt x="64488" y="27256"/>
                  </a:lnTo>
                  <a:lnTo>
                    <a:pt x="41735" y="33243"/>
                  </a:lnTo>
                  <a:lnTo>
                    <a:pt x="25101" y="24650"/>
                  </a:lnTo>
                  <a:lnTo>
                    <a:pt x="5499" y="876"/>
                  </a:lnTo>
                  <a:lnTo>
                    <a:pt x="0" y="876"/>
                  </a:lnTo>
                </a:path>
              </a:pathLst>
            </a:custGeom>
            <a:ln w="3175">
              <a:solidFill>
                <a:srgbClr val="A779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8846699" y="5914933"/>
              <a:ext cx="204470" cy="256540"/>
            </a:xfrm>
            <a:custGeom>
              <a:avLst/>
              <a:gdLst/>
              <a:ahLst/>
              <a:cxnLst/>
              <a:rect l="l" t="t" r="r" b="b"/>
              <a:pathLst>
                <a:path w="204470" h="256539">
                  <a:moveTo>
                    <a:pt x="103873" y="255244"/>
                  </a:moveTo>
                  <a:lnTo>
                    <a:pt x="148436" y="217595"/>
                  </a:lnTo>
                  <a:lnTo>
                    <a:pt x="177532" y="177202"/>
                  </a:lnTo>
                  <a:lnTo>
                    <a:pt x="194389" y="134656"/>
                  </a:lnTo>
                  <a:lnTo>
                    <a:pt x="202236" y="90547"/>
                  </a:lnTo>
                  <a:lnTo>
                    <a:pt x="204300" y="45465"/>
                  </a:lnTo>
                  <a:lnTo>
                    <a:pt x="203809" y="0"/>
                  </a:lnTo>
                  <a:lnTo>
                    <a:pt x="198310" y="0"/>
                  </a:lnTo>
                  <a:lnTo>
                    <a:pt x="175833" y="16913"/>
                  </a:lnTo>
                  <a:lnTo>
                    <a:pt x="150188" y="20467"/>
                  </a:lnTo>
                  <a:lnTo>
                    <a:pt x="108305" y="9664"/>
                  </a:lnTo>
                  <a:lnTo>
                    <a:pt x="102146" y="6705"/>
                  </a:lnTo>
                  <a:lnTo>
                    <a:pt x="101460" y="7061"/>
                  </a:lnTo>
                  <a:lnTo>
                    <a:pt x="99377" y="8026"/>
                  </a:lnTo>
                  <a:lnTo>
                    <a:pt x="83059" y="14682"/>
                  </a:lnTo>
                  <a:lnTo>
                    <a:pt x="58089" y="20172"/>
                  </a:lnTo>
                  <a:lnTo>
                    <a:pt x="30415" y="17582"/>
                  </a:lnTo>
                  <a:lnTo>
                    <a:pt x="5981" y="0"/>
                  </a:lnTo>
                  <a:lnTo>
                    <a:pt x="495" y="0"/>
                  </a:lnTo>
                  <a:lnTo>
                    <a:pt x="0" y="45464"/>
                  </a:lnTo>
                  <a:lnTo>
                    <a:pt x="2060" y="90545"/>
                  </a:lnTo>
                  <a:lnTo>
                    <a:pt x="9901" y="134651"/>
                  </a:lnTo>
                  <a:lnTo>
                    <a:pt x="26747" y="177191"/>
                  </a:lnTo>
                  <a:lnTo>
                    <a:pt x="55824" y="217573"/>
                  </a:lnTo>
                  <a:lnTo>
                    <a:pt x="100355" y="255206"/>
                  </a:lnTo>
                  <a:lnTo>
                    <a:pt x="102184" y="256489"/>
                  </a:lnTo>
                  <a:lnTo>
                    <a:pt x="103098" y="255765"/>
                  </a:lnTo>
                  <a:lnTo>
                    <a:pt x="103873" y="255244"/>
                  </a:lnTo>
                  <a:close/>
                </a:path>
              </a:pathLst>
            </a:custGeom>
            <a:ln w="3175">
              <a:solidFill>
                <a:srgbClr val="EEE3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8847645" y="6005207"/>
              <a:ext cx="202565" cy="80010"/>
            </a:xfrm>
            <a:custGeom>
              <a:avLst/>
              <a:gdLst/>
              <a:ahLst/>
              <a:cxnLst/>
              <a:rect l="l" t="t" r="r" b="b"/>
              <a:pathLst>
                <a:path w="202565" h="80010">
                  <a:moveTo>
                    <a:pt x="182854" y="74091"/>
                  </a:moveTo>
                  <a:lnTo>
                    <a:pt x="21005" y="74091"/>
                  </a:lnTo>
                  <a:lnTo>
                    <a:pt x="21005" y="79984"/>
                  </a:lnTo>
                  <a:lnTo>
                    <a:pt x="182854" y="79984"/>
                  </a:lnTo>
                  <a:lnTo>
                    <a:pt x="182854" y="74091"/>
                  </a:lnTo>
                  <a:close/>
                </a:path>
                <a:path w="202565" h="80010">
                  <a:moveTo>
                    <a:pt x="202349" y="0"/>
                  </a:moveTo>
                  <a:lnTo>
                    <a:pt x="0" y="0"/>
                  </a:lnTo>
                  <a:lnTo>
                    <a:pt x="0" y="5842"/>
                  </a:lnTo>
                  <a:lnTo>
                    <a:pt x="202349" y="5842"/>
                  </a:lnTo>
                  <a:lnTo>
                    <a:pt x="202349" y="0"/>
                  </a:lnTo>
                  <a:close/>
                </a:path>
              </a:pathLst>
            </a:custGeom>
            <a:solidFill>
              <a:srgbClr val="EEE3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8842921" y="5909144"/>
              <a:ext cx="106045" cy="267335"/>
            </a:xfrm>
            <a:custGeom>
              <a:avLst/>
              <a:gdLst/>
              <a:ahLst/>
              <a:cxnLst/>
              <a:rect l="l" t="t" r="r" b="b"/>
              <a:pathLst>
                <a:path w="106045" h="267335">
                  <a:moveTo>
                    <a:pt x="1778" y="76"/>
                  </a:moveTo>
                  <a:lnTo>
                    <a:pt x="1270" y="0"/>
                  </a:lnTo>
                  <a:lnTo>
                    <a:pt x="838" y="0"/>
                  </a:lnTo>
                  <a:lnTo>
                    <a:pt x="1778" y="76"/>
                  </a:lnTo>
                  <a:close/>
                </a:path>
                <a:path w="106045" h="267335">
                  <a:moveTo>
                    <a:pt x="2730" y="139"/>
                  </a:moveTo>
                  <a:lnTo>
                    <a:pt x="2260" y="76"/>
                  </a:lnTo>
                  <a:lnTo>
                    <a:pt x="1778" y="76"/>
                  </a:lnTo>
                  <a:lnTo>
                    <a:pt x="2260" y="139"/>
                  </a:lnTo>
                  <a:lnTo>
                    <a:pt x="2730" y="139"/>
                  </a:lnTo>
                  <a:close/>
                </a:path>
                <a:path w="106045" h="267335">
                  <a:moveTo>
                    <a:pt x="3873" y="685"/>
                  </a:moveTo>
                  <a:lnTo>
                    <a:pt x="3683" y="508"/>
                  </a:lnTo>
                  <a:lnTo>
                    <a:pt x="3213" y="254"/>
                  </a:lnTo>
                  <a:lnTo>
                    <a:pt x="2730" y="139"/>
                  </a:lnTo>
                  <a:lnTo>
                    <a:pt x="3213" y="292"/>
                  </a:lnTo>
                  <a:lnTo>
                    <a:pt x="3619" y="508"/>
                  </a:lnTo>
                  <a:lnTo>
                    <a:pt x="3873" y="685"/>
                  </a:lnTo>
                  <a:close/>
                </a:path>
                <a:path w="106045" h="267335">
                  <a:moveTo>
                    <a:pt x="4673" y="1714"/>
                  </a:moveTo>
                  <a:lnTo>
                    <a:pt x="4241" y="1651"/>
                  </a:lnTo>
                  <a:lnTo>
                    <a:pt x="4089" y="1651"/>
                  </a:lnTo>
                  <a:lnTo>
                    <a:pt x="4241" y="1714"/>
                  </a:lnTo>
                  <a:lnTo>
                    <a:pt x="4673" y="1714"/>
                  </a:lnTo>
                  <a:close/>
                </a:path>
                <a:path w="106045" h="267335">
                  <a:moveTo>
                    <a:pt x="101371" y="10680"/>
                  </a:moveTo>
                  <a:lnTo>
                    <a:pt x="97980" y="12204"/>
                  </a:lnTo>
                  <a:lnTo>
                    <a:pt x="93878" y="13855"/>
                  </a:lnTo>
                  <a:lnTo>
                    <a:pt x="89839" y="15621"/>
                  </a:lnTo>
                  <a:lnTo>
                    <a:pt x="55841" y="22504"/>
                  </a:lnTo>
                  <a:lnTo>
                    <a:pt x="49352" y="22326"/>
                  </a:lnTo>
                  <a:lnTo>
                    <a:pt x="14554" y="6426"/>
                  </a:lnTo>
                  <a:lnTo>
                    <a:pt x="10236" y="1473"/>
                  </a:lnTo>
                  <a:lnTo>
                    <a:pt x="12915" y="4953"/>
                  </a:lnTo>
                  <a:lnTo>
                    <a:pt x="49326" y="22720"/>
                  </a:lnTo>
                  <a:lnTo>
                    <a:pt x="55841" y="22936"/>
                  </a:lnTo>
                  <a:lnTo>
                    <a:pt x="62407" y="22555"/>
                  </a:lnTo>
                  <a:lnTo>
                    <a:pt x="62750" y="22504"/>
                  </a:lnTo>
                  <a:lnTo>
                    <a:pt x="68910" y="21666"/>
                  </a:lnTo>
                  <a:lnTo>
                    <a:pt x="99961" y="11417"/>
                  </a:lnTo>
                  <a:lnTo>
                    <a:pt x="101371" y="10680"/>
                  </a:lnTo>
                  <a:close/>
                </a:path>
                <a:path w="106045" h="267335">
                  <a:moveTo>
                    <a:pt x="105778" y="8394"/>
                  </a:moveTo>
                  <a:lnTo>
                    <a:pt x="101371" y="10680"/>
                  </a:lnTo>
                  <a:lnTo>
                    <a:pt x="101892" y="10452"/>
                  </a:lnTo>
                  <a:lnTo>
                    <a:pt x="105778" y="8394"/>
                  </a:lnTo>
                  <a:close/>
                </a:path>
                <a:path w="106045" h="267335">
                  <a:moveTo>
                    <a:pt x="105956" y="266750"/>
                  </a:moveTo>
                  <a:lnTo>
                    <a:pt x="68745" y="237350"/>
                  </a:lnTo>
                  <a:lnTo>
                    <a:pt x="37858" y="201472"/>
                  </a:lnTo>
                  <a:lnTo>
                    <a:pt x="16078" y="159512"/>
                  </a:lnTo>
                  <a:lnTo>
                    <a:pt x="4254" y="113715"/>
                  </a:lnTo>
                  <a:lnTo>
                    <a:pt x="444" y="66484"/>
                  </a:lnTo>
                  <a:lnTo>
                    <a:pt x="279" y="57010"/>
                  </a:lnTo>
                  <a:lnTo>
                    <a:pt x="317" y="28536"/>
                  </a:lnTo>
                  <a:lnTo>
                    <a:pt x="457" y="19050"/>
                  </a:lnTo>
                  <a:lnTo>
                    <a:pt x="838" y="76"/>
                  </a:lnTo>
                  <a:lnTo>
                    <a:pt x="317" y="19075"/>
                  </a:lnTo>
                  <a:lnTo>
                    <a:pt x="0" y="37985"/>
                  </a:lnTo>
                  <a:lnTo>
                    <a:pt x="0" y="57010"/>
                  </a:lnTo>
                  <a:lnTo>
                    <a:pt x="3886" y="113779"/>
                  </a:lnTo>
                  <a:lnTo>
                    <a:pt x="15671" y="159651"/>
                  </a:lnTo>
                  <a:lnTo>
                    <a:pt x="37592" y="201701"/>
                  </a:lnTo>
                  <a:lnTo>
                    <a:pt x="68554" y="237540"/>
                  </a:lnTo>
                  <a:lnTo>
                    <a:pt x="98094" y="261378"/>
                  </a:lnTo>
                  <a:lnTo>
                    <a:pt x="105956" y="2667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9112770" y="5836907"/>
              <a:ext cx="57480" cy="71425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8948839" y="5910605"/>
              <a:ext cx="106045" cy="266065"/>
            </a:xfrm>
            <a:custGeom>
              <a:avLst/>
              <a:gdLst/>
              <a:ahLst/>
              <a:cxnLst/>
              <a:rect l="l" t="t" r="r" b="b"/>
              <a:pathLst>
                <a:path w="106045" h="266064">
                  <a:moveTo>
                    <a:pt x="5537" y="9690"/>
                  </a:moveTo>
                  <a:lnTo>
                    <a:pt x="50" y="6921"/>
                  </a:lnTo>
                  <a:lnTo>
                    <a:pt x="3924" y="8991"/>
                  </a:lnTo>
                  <a:lnTo>
                    <a:pt x="5537" y="9690"/>
                  </a:lnTo>
                  <a:close/>
                </a:path>
                <a:path w="106045" h="266064">
                  <a:moveTo>
                    <a:pt x="96901" y="0"/>
                  </a:moveTo>
                  <a:lnTo>
                    <a:pt x="63588" y="20040"/>
                  </a:lnTo>
                  <a:lnTo>
                    <a:pt x="50457" y="21183"/>
                  </a:lnTo>
                  <a:lnTo>
                    <a:pt x="43865" y="20815"/>
                  </a:lnTo>
                  <a:lnTo>
                    <a:pt x="12065" y="12344"/>
                  </a:lnTo>
                  <a:lnTo>
                    <a:pt x="8001" y="10744"/>
                  </a:lnTo>
                  <a:lnTo>
                    <a:pt x="5537" y="9690"/>
                  </a:lnTo>
                  <a:lnTo>
                    <a:pt x="5930" y="9893"/>
                  </a:lnTo>
                  <a:lnTo>
                    <a:pt x="11976" y="12560"/>
                  </a:lnTo>
                  <a:lnTo>
                    <a:pt x="50457" y="21577"/>
                  </a:lnTo>
                  <a:lnTo>
                    <a:pt x="57099" y="21361"/>
                  </a:lnTo>
                  <a:lnTo>
                    <a:pt x="58343" y="21183"/>
                  </a:lnTo>
                  <a:lnTo>
                    <a:pt x="63665" y="20434"/>
                  </a:lnTo>
                  <a:lnTo>
                    <a:pt x="94043" y="3416"/>
                  </a:lnTo>
                  <a:lnTo>
                    <a:pt x="96901" y="0"/>
                  </a:lnTo>
                  <a:close/>
                </a:path>
                <a:path w="106045" h="266064">
                  <a:moveTo>
                    <a:pt x="105587" y="40182"/>
                  </a:moveTo>
                  <a:lnTo>
                    <a:pt x="105321" y="21463"/>
                  </a:lnTo>
                  <a:lnTo>
                    <a:pt x="104775" y="2717"/>
                  </a:lnTo>
                  <a:lnTo>
                    <a:pt x="103479" y="2387"/>
                  </a:lnTo>
                  <a:lnTo>
                    <a:pt x="104736" y="2755"/>
                  </a:lnTo>
                  <a:lnTo>
                    <a:pt x="105003" y="12115"/>
                  </a:lnTo>
                  <a:lnTo>
                    <a:pt x="105194" y="21463"/>
                  </a:lnTo>
                  <a:lnTo>
                    <a:pt x="105295" y="49555"/>
                  </a:lnTo>
                  <a:lnTo>
                    <a:pt x="105143" y="58915"/>
                  </a:lnTo>
                  <a:lnTo>
                    <a:pt x="100545" y="114884"/>
                  </a:lnTo>
                  <a:lnTo>
                    <a:pt x="85255" y="168592"/>
                  </a:lnTo>
                  <a:lnTo>
                    <a:pt x="56197" y="216319"/>
                  </a:lnTo>
                  <a:lnTo>
                    <a:pt x="22440" y="248691"/>
                  </a:lnTo>
                  <a:lnTo>
                    <a:pt x="0" y="265518"/>
                  </a:lnTo>
                  <a:lnTo>
                    <a:pt x="7645" y="259994"/>
                  </a:lnTo>
                  <a:lnTo>
                    <a:pt x="43726" y="230301"/>
                  </a:lnTo>
                  <a:lnTo>
                    <a:pt x="77431" y="185572"/>
                  </a:lnTo>
                  <a:lnTo>
                    <a:pt x="95097" y="142354"/>
                  </a:lnTo>
                  <a:lnTo>
                    <a:pt x="103301" y="96266"/>
                  </a:lnTo>
                  <a:lnTo>
                    <a:pt x="105435" y="58915"/>
                  </a:lnTo>
                  <a:lnTo>
                    <a:pt x="105587" y="401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8936976" y="5921641"/>
              <a:ext cx="9372" cy="12928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8913038" y="5814085"/>
              <a:ext cx="76987" cy="103987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9026981" y="5874194"/>
              <a:ext cx="57112" cy="59778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8814854" y="5874169"/>
              <a:ext cx="55931" cy="59804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8984749" y="591353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1206" y="0"/>
                  </a:moveTo>
                  <a:lnTo>
                    <a:pt x="0" y="1981"/>
                  </a:lnTo>
                  <a:lnTo>
                    <a:pt x="4140" y="5791"/>
                  </a:lnTo>
                  <a:lnTo>
                    <a:pt x="4508" y="4622"/>
                  </a:lnTo>
                  <a:lnTo>
                    <a:pt x="5816" y="3441"/>
                  </a:lnTo>
                  <a:lnTo>
                    <a:pt x="5854" y="3860"/>
                  </a:lnTo>
                  <a:lnTo>
                    <a:pt x="6019" y="1866"/>
                  </a:lnTo>
                  <a:lnTo>
                    <a:pt x="4508" y="2019"/>
                  </a:lnTo>
                  <a:close/>
                </a:path>
              </a:pathLst>
            </a:custGeom>
            <a:solidFill>
              <a:srgbClr val="5E5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8984157" y="5913653"/>
              <a:ext cx="6337" cy="5600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8983204" y="591221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1104" y="0"/>
                  </a:moveTo>
                  <a:lnTo>
                    <a:pt x="0" y="2197"/>
                  </a:lnTo>
                  <a:lnTo>
                    <a:pt x="774" y="2641"/>
                  </a:lnTo>
                  <a:lnTo>
                    <a:pt x="1181" y="3124"/>
                  </a:lnTo>
                  <a:lnTo>
                    <a:pt x="1651" y="3378"/>
                  </a:lnTo>
                  <a:lnTo>
                    <a:pt x="4140" y="5499"/>
                  </a:lnTo>
                  <a:lnTo>
                    <a:pt x="4483" y="4254"/>
                  </a:lnTo>
                  <a:lnTo>
                    <a:pt x="5715" y="2921"/>
                  </a:lnTo>
                  <a:lnTo>
                    <a:pt x="5803" y="3225"/>
                  </a:lnTo>
                  <a:lnTo>
                    <a:pt x="5765" y="1320"/>
                  </a:lnTo>
                  <a:lnTo>
                    <a:pt x="4292" y="1651"/>
                  </a:lnTo>
                  <a:lnTo>
                    <a:pt x="2273" y="673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rgbClr val="5E5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8982709" y="5912408"/>
              <a:ext cx="6184" cy="5181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8981047" y="590994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1244" y="0"/>
                  </a:moveTo>
                  <a:lnTo>
                    <a:pt x="0" y="1904"/>
                  </a:lnTo>
                  <a:lnTo>
                    <a:pt x="1689" y="3594"/>
                  </a:lnTo>
                  <a:lnTo>
                    <a:pt x="4140" y="6235"/>
                  </a:lnTo>
                  <a:lnTo>
                    <a:pt x="4584" y="5016"/>
                  </a:lnTo>
                  <a:lnTo>
                    <a:pt x="6007" y="3924"/>
                  </a:lnTo>
                  <a:lnTo>
                    <a:pt x="6083" y="4279"/>
                  </a:lnTo>
                  <a:lnTo>
                    <a:pt x="6197" y="2311"/>
                  </a:lnTo>
                  <a:lnTo>
                    <a:pt x="4584" y="2451"/>
                  </a:lnTo>
                  <a:close/>
                </a:path>
              </a:pathLst>
            </a:custGeom>
            <a:solidFill>
              <a:srgbClr val="5E5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8980537" y="5910059"/>
              <a:ext cx="6451" cy="6007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8979512" y="5907822"/>
              <a:ext cx="6985" cy="6985"/>
            </a:xfrm>
            <a:custGeom>
              <a:avLst/>
              <a:gdLst/>
              <a:ahLst/>
              <a:cxnLst/>
              <a:rect l="l" t="t" r="r" b="b"/>
              <a:pathLst>
                <a:path w="6984" h="6985">
                  <a:moveTo>
                    <a:pt x="1765" y="0"/>
                  </a:moveTo>
                  <a:lnTo>
                    <a:pt x="0" y="1943"/>
                  </a:lnTo>
                  <a:lnTo>
                    <a:pt x="952" y="3340"/>
                  </a:lnTo>
                  <a:lnTo>
                    <a:pt x="1422" y="3848"/>
                  </a:lnTo>
                  <a:lnTo>
                    <a:pt x="3441" y="6819"/>
                  </a:lnTo>
                  <a:lnTo>
                    <a:pt x="4102" y="5575"/>
                  </a:lnTo>
                  <a:lnTo>
                    <a:pt x="5905" y="4610"/>
                  </a:lnTo>
                  <a:lnTo>
                    <a:pt x="5905" y="5067"/>
                  </a:lnTo>
                  <a:lnTo>
                    <a:pt x="6375" y="2933"/>
                  </a:lnTo>
                  <a:lnTo>
                    <a:pt x="4648" y="2870"/>
                  </a:lnTo>
                  <a:close/>
                </a:path>
              </a:pathLst>
            </a:custGeom>
            <a:solidFill>
              <a:srgbClr val="5E5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8979090" y="5907938"/>
              <a:ext cx="6565" cy="6553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8977496" y="5905741"/>
              <a:ext cx="6985" cy="6985"/>
            </a:xfrm>
            <a:custGeom>
              <a:avLst/>
              <a:gdLst/>
              <a:ahLst/>
              <a:cxnLst/>
              <a:rect l="l" t="t" r="r" b="b"/>
              <a:pathLst>
                <a:path w="6984" h="6985">
                  <a:moveTo>
                    <a:pt x="1790" y="0"/>
                  </a:moveTo>
                  <a:lnTo>
                    <a:pt x="0" y="1892"/>
                  </a:lnTo>
                  <a:lnTo>
                    <a:pt x="622" y="2666"/>
                  </a:lnTo>
                  <a:lnTo>
                    <a:pt x="952" y="3327"/>
                  </a:lnTo>
                  <a:lnTo>
                    <a:pt x="1422" y="3733"/>
                  </a:lnTo>
                  <a:lnTo>
                    <a:pt x="3441" y="6807"/>
                  </a:lnTo>
                  <a:lnTo>
                    <a:pt x="4140" y="5600"/>
                  </a:lnTo>
                  <a:lnTo>
                    <a:pt x="4978" y="5041"/>
                  </a:lnTo>
                  <a:lnTo>
                    <a:pt x="5905" y="4610"/>
                  </a:lnTo>
                  <a:lnTo>
                    <a:pt x="5905" y="5016"/>
                  </a:lnTo>
                  <a:lnTo>
                    <a:pt x="6413" y="2920"/>
                  </a:lnTo>
                  <a:lnTo>
                    <a:pt x="4724" y="2819"/>
                  </a:lnTo>
                  <a:lnTo>
                    <a:pt x="2781" y="1092"/>
                  </a:lnTo>
                  <a:lnTo>
                    <a:pt x="1790" y="0"/>
                  </a:lnTo>
                  <a:close/>
                </a:path>
              </a:pathLst>
            </a:custGeom>
            <a:solidFill>
              <a:srgbClr val="5E5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8977058" y="5905817"/>
              <a:ext cx="6692" cy="6591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8975818" y="5903947"/>
              <a:ext cx="6350" cy="6985"/>
            </a:xfrm>
            <a:custGeom>
              <a:avLst/>
              <a:gdLst/>
              <a:ahLst/>
              <a:cxnLst/>
              <a:rect l="l" t="t" r="r" b="b"/>
              <a:pathLst>
                <a:path w="6350" h="6985">
                  <a:moveTo>
                    <a:pt x="1676" y="0"/>
                  </a:moveTo>
                  <a:lnTo>
                    <a:pt x="0" y="1930"/>
                  </a:lnTo>
                  <a:lnTo>
                    <a:pt x="914" y="3352"/>
                  </a:lnTo>
                  <a:lnTo>
                    <a:pt x="3467" y="6807"/>
                  </a:lnTo>
                  <a:lnTo>
                    <a:pt x="4089" y="5562"/>
                  </a:lnTo>
                  <a:lnTo>
                    <a:pt x="5816" y="4597"/>
                  </a:lnTo>
                  <a:lnTo>
                    <a:pt x="5778" y="5080"/>
                  </a:lnTo>
                  <a:lnTo>
                    <a:pt x="6337" y="2959"/>
                  </a:lnTo>
                  <a:lnTo>
                    <a:pt x="4648" y="2895"/>
                  </a:lnTo>
                  <a:close/>
                </a:path>
              </a:pathLst>
            </a:custGeom>
            <a:solidFill>
              <a:srgbClr val="5E5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8975356" y="5904102"/>
              <a:ext cx="6578" cy="6502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8974091" y="5902180"/>
              <a:ext cx="6985" cy="6985"/>
            </a:xfrm>
            <a:custGeom>
              <a:avLst/>
              <a:gdLst/>
              <a:ahLst/>
              <a:cxnLst/>
              <a:rect l="l" t="t" r="r" b="b"/>
              <a:pathLst>
                <a:path w="6984" h="6985">
                  <a:moveTo>
                    <a:pt x="1752" y="0"/>
                  </a:moveTo>
                  <a:lnTo>
                    <a:pt x="0" y="1943"/>
                  </a:lnTo>
                  <a:lnTo>
                    <a:pt x="990" y="3365"/>
                  </a:lnTo>
                  <a:lnTo>
                    <a:pt x="1358" y="3771"/>
                  </a:lnTo>
                  <a:lnTo>
                    <a:pt x="3403" y="6845"/>
                  </a:lnTo>
                  <a:lnTo>
                    <a:pt x="4178" y="5613"/>
                  </a:lnTo>
                  <a:lnTo>
                    <a:pt x="5956" y="4470"/>
                  </a:lnTo>
                  <a:lnTo>
                    <a:pt x="5930" y="4902"/>
                  </a:lnTo>
                  <a:lnTo>
                    <a:pt x="6515" y="2832"/>
                  </a:lnTo>
                  <a:lnTo>
                    <a:pt x="4724" y="2717"/>
                  </a:lnTo>
                  <a:close/>
                </a:path>
              </a:pathLst>
            </a:custGeom>
            <a:solidFill>
              <a:srgbClr val="5E5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8973629" y="5902286"/>
              <a:ext cx="6794" cy="6489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8972518" y="5900244"/>
              <a:ext cx="6985" cy="6985"/>
            </a:xfrm>
            <a:custGeom>
              <a:avLst/>
              <a:gdLst/>
              <a:ahLst/>
              <a:cxnLst/>
              <a:rect l="l" t="t" r="r" b="b"/>
              <a:pathLst>
                <a:path w="6984" h="6985">
                  <a:moveTo>
                    <a:pt x="1790" y="0"/>
                  </a:moveTo>
                  <a:lnTo>
                    <a:pt x="0" y="1981"/>
                  </a:lnTo>
                  <a:lnTo>
                    <a:pt x="952" y="3441"/>
                  </a:lnTo>
                  <a:lnTo>
                    <a:pt x="1358" y="3873"/>
                  </a:lnTo>
                  <a:lnTo>
                    <a:pt x="3340" y="6857"/>
                  </a:lnTo>
                  <a:lnTo>
                    <a:pt x="4102" y="5689"/>
                  </a:lnTo>
                  <a:lnTo>
                    <a:pt x="5930" y="4610"/>
                  </a:lnTo>
                  <a:lnTo>
                    <a:pt x="5892" y="4978"/>
                  </a:lnTo>
                  <a:lnTo>
                    <a:pt x="6438" y="2819"/>
                  </a:lnTo>
                  <a:lnTo>
                    <a:pt x="4749" y="2781"/>
                  </a:lnTo>
                  <a:close/>
                </a:path>
              </a:pathLst>
            </a:custGeom>
            <a:solidFill>
              <a:srgbClr val="5E5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8972028" y="5900369"/>
              <a:ext cx="6781" cy="6654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8970612" y="5898486"/>
              <a:ext cx="6985" cy="7620"/>
            </a:xfrm>
            <a:custGeom>
              <a:avLst/>
              <a:gdLst/>
              <a:ahLst/>
              <a:cxnLst/>
              <a:rect l="l" t="t" r="r" b="b"/>
              <a:pathLst>
                <a:path w="6984" h="7620">
                  <a:moveTo>
                    <a:pt x="1905" y="0"/>
                  </a:moveTo>
                  <a:lnTo>
                    <a:pt x="0" y="2298"/>
                  </a:lnTo>
                  <a:lnTo>
                    <a:pt x="990" y="3695"/>
                  </a:lnTo>
                  <a:lnTo>
                    <a:pt x="3695" y="7023"/>
                  </a:lnTo>
                  <a:lnTo>
                    <a:pt x="4432" y="5638"/>
                  </a:lnTo>
                  <a:lnTo>
                    <a:pt x="6337" y="4279"/>
                  </a:lnTo>
                  <a:lnTo>
                    <a:pt x="6299" y="4648"/>
                  </a:lnTo>
                  <a:lnTo>
                    <a:pt x="6883" y="2412"/>
                  </a:lnTo>
                  <a:lnTo>
                    <a:pt x="5054" y="2527"/>
                  </a:lnTo>
                  <a:close/>
                </a:path>
              </a:pathLst>
            </a:custGeom>
            <a:solidFill>
              <a:srgbClr val="5E5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8970085" y="5898616"/>
              <a:ext cx="7188" cy="6730"/>
            </a:xfrm>
            <a:prstGeom prst="rect">
              <a:avLst/>
            </a:prstGeom>
            <a:blipFill>
              <a:blip r:embed="rId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8968775" y="5896727"/>
              <a:ext cx="6985" cy="7620"/>
            </a:xfrm>
            <a:custGeom>
              <a:avLst/>
              <a:gdLst/>
              <a:ahLst/>
              <a:cxnLst/>
              <a:rect l="l" t="t" r="r" b="b"/>
              <a:pathLst>
                <a:path w="6984" h="7620">
                  <a:moveTo>
                    <a:pt x="1943" y="0"/>
                  </a:moveTo>
                  <a:lnTo>
                    <a:pt x="0" y="2336"/>
                  </a:lnTo>
                  <a:lnTo>
                    <a:pt x="3746" y="7035"/>
                  </a:lnTo>
                  <a:lnTo>
                    <a:pt x="4470" y="5638"/>
                  </a:lnTo>
                  <a:lnTo>
                    <a:pt x="6375" y="4279"/>
                  </a:lnTo>
                  <a:lnTo>
                    <a:pt x="6375" y="4762"/>
                  </a:lnTo>
                  <a:lnTo>
                    <a:pt x="6883" y="2374"/>
                  </a:lnTo>
                  <a:lnTo>
                    <a:pt x="5168" y="2590"/>
                  </a:lnTo>
                  <a:lnTo>
                    <a:pt x="3047" y="1016"/>
                  </a:lnTo>
                  <a:close/>
                </a:path>
              </a:pathLst>
            </a:custGeom>
            <a:solidFill>
              <a:srgbClr val="5E5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8968333" y="5896914"/>
              <a:ext cx="7175" cy="6769"/>
            </a:xfrm>
            <a:prstGeom prst="rect">
              <a:avLst/>
            </a:prstGeom>
            <a:blipFill>
              <a:blip r:embed="rId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8967125" y="5895046"/>
              <a:ext cx="6985" cy="6985"/>
            </a:xfrm>
            <a:custGeom>
              <a:avLst/>
              <a:gdLst/>
              <a:ahLst/>
              <a:cxnLst/>
              <a:rect l="l" t="t" r="r" b="b"/>
              <a:pathLst>
                <a:path w="6984" h="6985">
                  <a:moveTo>
                    <a:pt x="1714" y="0"/>
                  </a:moveTo>
                  <a:lnTo>
                    <a:pt x="0" y="2260"/>
                  </a:lnTo>
                  <a:lnTo>
                    <a:pt x="736" y="3073"/>
                  </a:lnTo>
                  <a:lnTo>
                    <a:pt x="1104" y="3657"/>
                  </a:lnTo>
                  <a:lnTo>
                    <a:pt x="1536" y="4025"/>
                  </a:lnTo>
                  <a:lnTo>
                    <a:pt x="3860" y="6832"/>
                  </a:lnTo>
                  <a:lnTo>
                    <a:pt x="4483" y="5486"/>
                  </a:lnTo>
                  <a:lnTo>
                    <a:pt x="6273" y="4241"/>
                  </a:lnTo>
                  <a:lnTo>
                    <a:pt x="6273" y="4648"/>
                  </a:lnTo>
                  <a:lnTo>
                    <a:pt x="6667" y="2413"/>
                  </a:lnTo>
                  <a:lnTo>
                    <a:pt x="4940" y="2552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rgbClr val="5E5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8966619" y="5895276"/>
              <a:ext cx="6997" cy="6476"/>
            </a:xfrm>
            <a:prstGeom prst="rect">
              <a:avLst/>
            </a:prstGeom>
            <a:blipFill>
              <a:blip r:embed="rId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8967019" y="589408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5" h="6350">
                  <a:moveTo>
                    <a:pt x="1536" y="0"/>
                  </a:moveTo>
                  <a:lnTo>
                    <a:pt x="698" y="1358"/>
                  </a:lnTo>
                  <a:lnTo>
                    <a:pt x="1066" y="1943"/>
                  </a:lnTo>
                  <a:lnTo>
                    <a:pt x="0" y="3124"/>
                  </a:lnTo>
                  <a:lnTo>
                    <a:pt x="2158" y="6083"/>
                  </a:lnTo>
                  <a:lnTo>
                    <a:pt x="2882" y="4686"/>
                  </a:lnTo>
                  <a:lnTo>
                    <a:pt x="3809" y="4114"/>
                  </a:lnTo>
                  <a:lnTo>
                    <a:pt x="4724" y="3403"/>
                  </a:lnTo>
                  <a:lnTo>
                    <a:pt x="4724" y="3924"/>
                  </a:lnTo>
                  <a:lnTo>
                    <a:pt x="5270" y="1587"/>
                  </a:lnTo>
                  <a:lnTo>
                    <a:pt x="3555" y="1727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5E5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8966606" y="5893981"/>
              <a:ext cx="5486" cy="6045"/>
            </a:xfrm>
            <a:prstGeom prst="rect">
              <a:avLst/>
            </a:prstGeom>
            <a:blipFill>
              <a:blip r:embed="rId6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8966731" y="5893612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5" h="5079">
                  <a:moveTo>
                    <a:pt x="1130" y="0"/>
                  </a:moveTo>
                  <a:lnTo>
                    <a:pt x="736" y="1384"/>
                  </a:lnTo>
                  <a:lnTo>
                    <a:pt x="977" y="1790"/>
                  </a:lnTo>
                  <a:lnTo>
                    <a:pt x="0" y="3441"/>
                  </a:lnTo>
                  <a:lnTo>
                    <a:pt x="1168" y="4610"/>
                  </a:lnTo>
                  <a:lnTo>
                    <a:pt x="1752" y="3441"/>
                  </a:lnTo>
                  <a:lnTo>
                    <a:pt x="3365" y="1981"/>
                  </a:lnTo>
                  <a:lnTo>
                    <a:pt x="3251" y="2374"/>
                  </a:lnTo>
                  <a:lnTo>
                    <a:pt x="3924" y="368"/>
                  </a:lnTo>
                  <a:lnTo>
                    <a:pt x="2489" y="876"/>
                  </a:lnTo>
                  <a:lnTo>
                    <a:pt x="1130" y="0"/>
                  </a:lnTo>
                  <a:close/>
                </a:path>
              </a:pathLst>
            </a:custGeom>
            <a:solidFill>
              <a:srgbClr val="5E5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8966390" y="5893256"/>
              <a:ext cx="4102" cy="5041"/>
            </a:xfrm>
            <a:prstGeom prst="rect">
              <a:avLst/>
            </a:prstGeom>
            <a:blipFill>
              <a:blip r:embed="rId6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8954969" y="5896859"/>
              <a:ext cx="123825" cy="31750"/>
            </a:xfrm>
            <a:custGeom>
              <a:avLst/>
              <a:gdLst/>
              <a:ahLst/>
              <a:cxnLst/>
              <a:rect l="l" t="t" r="r" b="b"/>
              <a:pathLst>
                <a:path w="123825" h="31750">
                  <a:moveTo>
                    <a:pt x="120717" y="19255"/>
                  </a:moveTo>
                  <a:lnTo>
                    <a:pt x="35574" y="19255"/>
                  </a:lnTo>
                  <a:lnTo>
                    <a:pt x="48706" y="20050"/>
                  </a:lnTo>
                  <a:lnTo>
                    <a:pt x="70231" y="23933"/>
                  </a:lnTo>
                  <a:lnTo>
                    <a:pt x="84085" y="27824"/>
                  </a:lnTo>
                  <a:lnTo>
                    <a:pt x="95692" y="30745"/>
                  </a:lnTo>
                  <a:lnTo>
                    <a:pt x="105155" y="31597"/>
                  </a:lnTo>
                  <a:lnTo>
                    <a:pt x="112572" y="29280"/>
                  </a:lnTo>
                  <a:lnTo>
                    <a:pt x="118770" y="25317"/>
                  </a:lnTo>
                  <a:lnTo>
                    <a:pt x="120717" y="19255"/>
                  </a:lnTo>
                  <a:close/>
                </a:path>
                <a:path w="123825" h="31750">
                  <a:moveTo>
                    <a:pt x="45786" y="0"/>
                  </a:moveTo>
                  <a:lnTo>
                    <a:pt x="21248" y="7293"/>
                  </a:lnTo>
                  <a:lnTo>
                    <a:pt x="5867" y="17696"/>
                  </a:lnTo>
                  <a:lnTo>
                    <a:pt x="0" y="23349"/>
                  </a:lnTo>
                  <a:lnTo>
                    <a:pt x="8534" y="27337"/>
                  </a:lnTo>
                  <a:lnTo>
                    <a:pt x="13042" y="28721"/>
                  </a:lnTo>
                  <a:lnTo>
                    <a:pt x="25473" y="21995"/>
                  </a:lnTo>
                  <a:lnTo>
                    <a:pt x="35574" y="19255"/>
                  </a:lnTo>
                  <a:lnTo>
                    <a:pt x="120717" y="19255"/>
                  </a:lnTo>
                  <a:lnTo>
                    <a:pt x="121907" y="15551"/>
                  </a:lnTo>
                  <a:lnTo>
                    <a:pt x="122507" y="12894"/>
                  </a:lnTo>
                  <a:lnTo>
                    <a:pt x="107675" y="12894"/>
                  </a:lnTo>
                  <a:lnTo>
                    <a:pt x="99118" y="10316"/>
                  </a:lnTo>
                  <a:lnTo>
                    <a:pt x="79121" y="3677"/>
                  </a:lnTo>
                  <a:lnTo>
                    <a:pt x="45786" y="0"/>
                  </a:lnTo>
                  <a:close/>
                </a:path>
                <a:path w="123825" h="31750">
                  <a:moveTo>
                    <a:pt x="123380" y="9023"/>
                  </a:moveTo>
                  <a:lnTo>
                    <a:pt x="113019" y="12199"/>
                  </a:lnTo>
                  <a:lnTo>
                    <a:pt x="107675" y="12894"/>
                  </a:lnTo>
                  <a:lnTo>
                    <a:pt x="122507" y="12894"/>
                  </a:lnTo>
                  <a:lnTo>
                    <a:pt x="123380" y="9023"/>
                  </a:lnTo>
                  <a:close/>
                </a:path>
              </a:pathLst>
            </a:custGeom>
            <a:solidFill>
              <a:srgbClr val="8F74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8953792" y="5895594"/>
              <a:ext cx="127774" cy="32642"/>
            </a:xfrm>
            <a:prstGeom prst="rect">
              <a:avLst/>
            </a:prstGeom>
            <a:blipFill>
              <a:blip r:embed="rId6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8954165" y="5895239"/>
              <a:ext cx="127635" cy="24765"/>
            </a:xfrm>
            <a:custGeom>
              <a:avLst/>
              <a:gdLst/>
              <a:ahLst/>
              <a:cxnLst/>
              <a:rect l="l" t="t" r="r" b="b"/>
              <a:pathLst>
                <a:path w="127634" h="24764">
                  <a:moveTo>
                    <a:pt x="2398" y="21975"/>
                  </a:moveTo>
                  <a:lnTo>
                    <a:pt x="0" y="24343"/>
                  </a:lnTo>
                  <a:lnTo>
                    <a:pt x="2398" y="21975"/>
                  </a:lnTo>
                  <a:close/>
                </a:path>
                <a:path w="127634" h="24764">
                  <a:moveTo>
                    <a:pt x="4466" y="19934"/>
                  </a:moveTo>
                  <a:lnTo>
                    <a:pt x="4025" y="20317"/>
                  </a:lnTo>
                  <a:lnTo>
                    <a:pt x="2398" y="21975"/>
                  </a:lnTo>
                  <a:lnTo>
                    <a:pt x="4466" y="19934"/>
                  </a:lnTo>
                  <a:close/>
                </a:path>
                <a:path w="127634" h="24764">
                  <a:moveTo>
                    <a:pt x="8246" y="16646"/>
                  </a:moveTo>
                  <a:lnTo>
                    <a:pt x="6070" y="18350"/>
                  </a:lnTo>
                  <a:lnTo>
                    <a:pt x="4466" y="19934"/>
                  </a:lnTo>
                  <a:lnTo>
                    <a:pt x="8246" y="16646"/>
                  </a:lnTo>
                  <a:close/>
                </a:path>
                <a:path w="127634" h="24764">
                  <a:moveTo>
                    <a:pt x="53003" y="0"/>
                  </a:moveTo>
                  <a:lnTo>
                    <a:pt x="12809" y="13072"/>
                  </a:lnTo>
                  <a:lnTo>
                    <a:pt x="8380" y="16540"/>
                  </a:lnTo>
                  <a:lnTo>
                    <a:pt x="17653" y="10208"/>
                  </a:lnTo>
                  <a:lnTo>
                    <a:pt x="22783" y="7528"/>
                  </a:lnTo>
                  <a:lnTo>
                    <a:pt x="28054" y="5407"/>
                  </a:lnTo>
                  <a:lnTo>
                    <a:pt x="36159" y="2794"/>
                  </a:lnTo>
                  <a:lnTo>
                    <a:pt x="44518" y="1111"/>
                  </a:lnTo>
                  <a:lnTo>
                    <a:pt x="53027" y="367"/>
                  </a:lnTo>
                  <a:lnTo>
                    <a:pt x="62129" y="367"/>
                  </a:lnTo>
                  <a:lnTo>
                    <a:pt x="61582" y="314"/>
                  </a:lnTo>
                  <a:lnTo>
                    <a:pt x="53003" y="0"/>
                  </a:lnTo>
                  <a:close/>
                </a:path>
                <a:path w="127634" h="24764">
                  <a:moveTo>
                    <a:pt x="62129" y="367"/>
                  </a:moveTo>
                  <a:lnTo>
                    <a:pt x="53027" y="367"/>
                  </a:lnTo>
                  <a:lnTo>
                    <a:pt x="61582" y="568"/>
                  </a:lnTo>
                  <a:lnTo>
                    <a:pt x="67246" y="1038"/>
                  </a:lnTo>
                  <a:lnTo>
                    <a:pt x="72898" y="2067"/>
                  </a:lnTo>
                  <a:lnTo>
                    <a:pt x="78346" y="3680"/>
                  </a:lnTo>
                  <a:lnTo>
                    <a:pt x="89306" y="7058"/>
                  </a:lnTo>
                  <a:lnTo>
                    <a:pt x="94957" y="8074"/>
                  </a:lnTo>
                  <a:lnTo>
                    <a:pt x="100507" y="9243"/>
                  </a:lnTo>
                  <a:lnTo>
                    <a:pt x="106260" y="9916"/>
                  </a:lnTo>
                  <a:lnTo>
                    <a:pt x="112452" y="9535"/>
                  </a:lnTo>
                  <a:lnTo>
                    <a:pt x="106260" y="9535"/>
                  </a:lnTo>
                  <a:lnTo>
                    <a:pt x="100545" y="8798"/>
                  </a:lnTo>
                  <a:lnTo>
                    <a:pt x="89344" y="6791"/>
                  </a:lnTo>
                  <a:lnTo>
                    <a:pt x="78384" y="3502"/>
                  </a:lnTo>
                  <a:lnTo>
                    <a:pt x="72898" y="2004"/>
                  </a:lnTo>
                  <a:lnTo>
                    <a:pt x="67246" y="861"/>
                  </a:lnTo>
                  <a:lnTo>
                    <a:pt x="62129" y="367"/>
                  </a:lnTo>
                  <a:close/>
                </a:path>
                <a:path w="127634" h="24764">
                  <a:moveTo>
                    <a:pt x="127406" y="3312"/>
                  </a:moveTo>
                  <a:lnTo>
                    <a:pt x="106260" y="9535"/>
                  </a:lnTo>
                  <a:lnTo>
                    <a:pt x="112452" y="9535"/>
                  </a:lnTo>
                  <a:lnTo>
                    <a:pt x="127413" y="3502"/>
                  </a:lnTo>
                  <a:lnTo>
                    <a:pt x="127406" y="3312"/>
                  </a:lnTo>
                  <a:close/>
                </a:path>
              </a:pathLst>
            </a:custGeom>
            <a:solidFill>
              <a:srgbClr val="F7E9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8820643" y="5896488"/>
              <a:ext cx="123825" cy="31750"/>
            </a:xfrm>
            <a:custGeom>
              <a:avLst/>
              <a:gdLst/>
              <a:ahLst/>
              <a:cxnLst/>
              <a:rect l="l" t="t" r="r" b="b"/>
              <a:pathLst>
                <a:path w="123825" h="31750">
                  <a:moveTo>
                    <a:pt x="0" y="9062"/>
                  </a:moveTo>
                  <a:lnTo>
                    <a:pt x="1460" y="15590"/>
                  </a:lnTo>
                  <a:lnTo>
                    <a:pt x="4610" y="25331"/>
                  </a:lnTo>
                  <a:lnTo>
                    <a:pt x="10807" y="29369"/>
                  </a:lnTo>
                  <a:lnTo>
                    <a:pt x="18227" y="31642"/>
                  </a:lnTo>
                  <a:lnTo>
                    <a:pt x="27701" y="30785"/>
                  </a:lnTo>
                  <a:lnTo>
                    <a:pt x="39314" y="27862"/>
                  </a:lnTo>
                  <a:lnTo>
                    <a:pt x="53149" y="23934"/>
                  </a:lnTo>
                  <a:lnTo>
                    <a:pt x="74668" y="20052"/>
                  </a:lnTo>
                  <a:lnTo>
                    <a:pt x="87809" y="19266"/>
                  </a:lnTo>
                  <a:lnTo>
                    <a:pt x="119175" y="19266"/>
                  </a:lnTo>
                  <a:lnTo>
                    <a:pt x="117515" y="17665"/>
                  </a:lnTo>
                  <a:lnTo>
                    <a:pt x="110493" y="12924"/>
                  </a:lnTo>
                  <a:lnTo>
                    <a:pt x="15671" y="12924"/>
                  </a:lnTo>
                  <a:lnTo>
                    <a:pt x="10336" y="12243"/>
                  </a:lnTo>
                  <a:lnTo>
                    <a:pt x="0" y="9062"/>
                  </a:lnTo>
                  <a:close/>
                </a:path>
                <a:path w="123825" h="31750">
                  <a:moveTo>
                    <a:pt x="119175" y="19266"/>
                  </a:moveTo>
                  <a:lnTo>
                    <a:pt x="87809" y="19266"/>
                  </a:lnTo>
                  <a:lnTo>
                    <a:pt x="97942" y="22033"/>
                  </a:lnTo>
                  <a:lnTo>
                    <a:pt x="110439" y="28810"/>
                  </a:lnTo>
                  <a:lnTo>
                    <a:pt x="111112" y="28658"/>
                  </a:lnTo>
                  <a:lnTo>
                    <a:pt x="123367" y="23311"/>
                  </a:lnTo>
                  <a:lnTo>
                    <a:pt x="119175" y="19266"/>
                  </a:lnTo>
                  <a:close/>
                </a:path>
                <a:path w="123825" h="31750">
                  <a:moveTo>
                    <a:pt x="77560" y="0"/>
                  </a:moveTo>
                  <a:lnTo>
                    <a:pt x="44183" y="3690"/>
                  </a:lnTo>
                  <a:lnTo>
                    <a:pt x="24217" y="10332"/>
                  </a:lnTo>
                  <a:lnTo>
                    <a:pt x="15671" y="12924"/>
                  </a:lnTo>
                  <a:lnTo>
                    <a:pt x="110493" y="12924"/>
                  </a:lnTo>
                  <a:lnTo>
                    <a:pt x="102125" y="7276"/>
                  </a:lnTo>
                  <a:lnTo>
                    <a:pt x="77560" y="0"/>
                  </a:lnTo>
                  <a:close/>
                </a:path>
              </a:pathLst>
            </a:custGeom>
            <a:solidFill>
              <a:srgbClr val="8F74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8817406" y="5895263"/>
              <a:ext cx="127660" cy="32649"/>
            </a:xfrm>
            <a:prstGeom prst="rect">
              <a:avLst/>
            </a:prstGeom>
            <a:blipFill>
              <a:blip r:embed="rId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8817377" y="5895098"/>
              <a:ext cx="239933" cy="30200"/>
            </a:xfrm>
            <a:prstGeom prst="rect">
              <a:avLst/>
            </a:prstGeom>
            <a:blipFill>
              <a:blip r:embed="rId6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8919336" y="5897308"/>
              <a:ext cx="9474" cy="30848"/>
            </a:xfrm>
            <a:prstGeom prst="rect">
              <a:avLst/>
            </a:prstGeom>
            <a:blipFill>
              <a:blip r:embed="rId6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8921306" y="592167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2641" y="0"/>
                  </a:moveTo>
                  <a:lnTo>
                    <a:pt x="1346" y="3340"/>
                  </a:lnTo>
                  <a:lnTo>
                    <a:pt x="0" y="4064"/>
                  </a:lnTo>
                  <a:lnTo>
                    <a:pt x="1282" y="5524"/>
                  </a:lnTo>
                  <a:lnTo>
                    <a:pt x="1130" y="5270"/>
                  </a:lnTo>
                  <a:lnTo>
                    <a:pt x="2959" y="5346"/>
                  </a:lnTo>
                  <a:lnTo>
                    <a:pt x="4063" y="6032"/>
                  </a:lnTo>
                  <a:lnTo>
                    <a:pt x="4457" y="2882"/>
                  </a:lnTo>
                  <a:lnTo>
                    <a:pt x="4825" y="838"/>
                  </a:lnTo>
                  <a:close/>
                </a:path>
              </a:pathLst>
            </a:custGeom>
            <a:solidFill>
              <a:srgbClr val="5E5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8921343" y="5921540"/>
              <a:ext cx="4952" cy="6007"/>
            </a:xfrm>
            <a:prstGeom prst="rect">
              <a:avLst/>
            </a:prstGeom>
            <a:blipFill>
              <a:blip r:embed="rId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8921811" y="5918621"/>
              <a:ext cx="4445" cy="6985"/>
            </a:xfrm>
            <a:custGeom>
              <a:avLst/>
              <a:gdLst/>
              <a:ahLst/>
              <a:cxnLst/>
              <a:rect l="l" t="t" r="r" b="b"/>
              <a:pathLst>
                <a:path w="4445" h="6985">
                  <a:moveTo>
                    <a:pt x="2095" y="0"/>
                  </a:moveTo>
                  <a:lnTo>
                    <a:pt x="1168" y="3962"/>
                  </a:lnTo>
                  <a:lnTo>
                    <a:pt x="0" y="5029"/>
                  </a:lnTo>
                  <a:lnTo>
                    <a:pt x="1396" y="6388"/>
                  </a:lnTo>
                  <a:lnTo>
                    <a:pt x="1168" y="6121"/>
                  </a:lnTo>
                  <a:lnTo>
                    <a:pt x="3009" y="5943"/>
                  </a:lnTo>
                  <a:lnTo>
                    <a:pt x="4140" y="6527"/>
                  </a:lnTo>
                  <a:lnTo>
                    <a:pt x="4140" y="2908"/>
                  </a:lnTo>
                  <a:lnTo>
                    <a:pt x="4292" y="2273"/>
                  </a:lnTo>
                  <a:lnTo>
                    <a:pt x="4317" y="495"/>
                  </a:lnTo>
                  <a:close/>
                </a:path>
              </a:pathLst>
            </a:custGeom>
            <a:solidFill>
              <a:srgbClr val="5E5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8921801" y="5918326"/>
              <a:ext cx="4432" cy="6578"/>
            </a:xfrm>
            <a:prstGeom prst="rect">
              <a:avLst/>
            </a:prstGeom>
            <a:blipFill>
              <a:blip r:embed="rId6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8921821" y="5916283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1422" y="0"/>
                  </a:moveTo>
                  <a:lnTo>
                    <a:pt x="1168" y="4063"/>
                  </a:lnTo>
                  <a:lnTo>
                    <a:pt x="0" y="5321"/>
                  </a:lnTo>
                  <a:lnTo>
                    <a:pt x="1752" y="6527"/>
                  </a:lnTo>
                  <a:lnTo>
                    <a:pt x="1422" y="6235"/>
                  </a:lnTo>
                  <a:lnTo>
                    <a:pt x="3479" y="5791"/>
                  </a:lnTo>
                  <a:lnTo>
                    <a:pt x="4724" y="6235"/>
                  </a:lnTo>
                  <a:lnTo>
                    <a:pt x="4292" y="1981"/>
                  </a:lnTo>
                  <a:lnTo>
                    <a:pt x="4102" y="1320"/>
                  </a:lnTo>
                  <a:lnTo>
                    <a:pt x="4063" y="266"/>
                  </a:lnTo>
                  <a:lnTo>
                    <a:pt x="1422" y="0"/>
                  </a:lnTo>
                  <a:close/>
                </a:path>
              </a:pathLst>
            </a:custGeom>
            <a:solidFill>
              <a:srgbClr val="5E5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8921801" y="5915888"/>
              <a:ext cx="4749" cy="6819"/>
            </a:xfrm>
            <a:prstGeom prst="rect">
              <a:avLst/>
            </a:prstGeom>
            <a:blipFill>
              <a:blip r:embed="rId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8921887" y="5913382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1473" y="0"/>
                  </a:moveTo>
                  <a:lnTo>
                    <a:pt x="1092" y="4152"/>
                  </a:lnTo>
                  <a:lnTo>
                    <a:pt x="0" y="5334"/>
                  </a:lnTo>
                  <a:lnTo>
                    <a:pt x="1803" y="6451"/>
                  </a:lnTo>
                  <a:lnTo>
                    <a:pt x="1473" y="6210"/>
                  </a:lnTo>
                  <a:lnTo>
                    <a:pt x="3479" y="5727"/>
                  </a:lnTo>
                  <a:lnTo>
                    <a:pt x="4762" y="6210"/>
                  </a:lnTo>
                  <a:lnTo>
                    <a:pt x="4279" y="2654"/>
                  </a:lnTo>
                  <a:lnTo>
                    <a:pt x="4216" y="1295"/>
                  </a:lnTo>
                  <a:lnTo>
                    <a:pt x="4025" y="266"/>
                  </a:lnTo>
                  <a:lnTo>
                    <a:pt x="1473" y="0"/>
                  </a:lnTo>
                  <a:close/>
                </a:path>
              </a:pathLst>
            </a:custGeom>
            <a:solidFill>
              <a:srgbClr val="5E5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8921877" y="5912993"/>
              <a:ext cx="4775" cy="6781"/>
            </a:xfrm>
            <a:prstGeom prst="rect">
              <a:avLst/>
            </a:prstGeom>
            <a:blipFill>
              <a:blip r:embed="rId7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8922006" y="5910964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1469" y="6195"/>
                  </a:moveTo>
                  <a:lnTo>
                    <a:pt x="1816" y="6426"/>
                  </a:lnTo>
                  <a:lnTo>
                    <a:pt x="1469" y="6195"/>
                  </a:lnTo>
                  <a:close/>
                </a:path>
                <a:path w="5079" h="6985">
                  <a:moveTo>
                    <a:pt x="4663" y="5791"/>
                  </a:moveTo>
                  <a:lnTo>
                    <a:pt x="3365" y="5791"/>
                  </a:lnTo>
                  <a:lnTo>
                    <a:pt x="4711" y="6197"/>
                  </a:lnTo>
                  <a:lnTo>
                    <a:pt x="4663" y="5791"/>
                  </a:lnTo>
                  <a:close/>
                </a:path>
                <a:path w="5079" h="6985">
                  <a:moveTo>
                    <a:pt x="1460" y="0"/>
                  </a:moveTo>
                  <a:lnTo>
                    <a:pt x="1395" y="1257"/>
                  </a:lnTo>
                  <a:lnTo>
                    <a:pt x="1130" y="4038"/>
                  </a:lnTo>
                  <a:lnTo>
                    <a:pt x="0" y="5283"/>
                  </a:lnTo>
                  <a:lnTo>
                    <a:pt x="1035" y="5905"/>
                  </a:lnTo>
                  <a:lnTo>
                    <a:pt x="1469" y="6195"/>
                  </a:lnTo>
                  <a:lnTo>
                    <a:pt x="2451" y="5905"/>
                  </a:lnTo>
                  <a:lnTo>
                    <a:pt x="3365" y="5791"/>
                  </a:lnTo>
                  <a:lnTo>
                    <a:pt x="4663" y="5791"/>
                  </a:lnTo>
                  <a:lnTo>
                    <a:pt x="4279" y="2578"/>
                  </a:lnTo>
                  <a:lnTo>
                    <a:pt x="4170" y="1473"/>
                  </a:lnTo>
                  <a:lnTo>
                    <a:pt x="3949" y="203"/>
                  </a:lnTo>
                  <a:lnTo>
                    <a:pt x="1460" y="0"/>
                  </a:lnTo>
                  <a:close/>
                </a:path>
              </a:pathLst>
            </a:custGeom>
            <a:solidFill>
              <a:srgbClr val="5E5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8921991" y="5910541"/>
              <a:ext cx="4737" cy="6731"/>
            </a:xfrm>
            <a:prstGeom prst="rect">
              <a:avLst/>
            </a:prstGeom>
            <a:blipFill>
              <a:blip r:embed="rId7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8921891" y="5908411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1498" y="0"/>
                  </a:moveTo>
                  <a:lnTo>
                    <a:pt x="1460" y="1536"/>
                  </a:lnTo>
                  <a:lnTo>
                    <a:pt x="1206" y="4140"/>
                  </a:lnTo>
                  <a:lnTo>
                    <a:pt x="0" y="5346"/>
                  </a:lnTo>
                  <a:lnTo>
                    <a:pt x="1828" y="6515"/>
                  </a:lnTo>
                  <a:lnTo>
                    <a:pt x="1498" y="6222"/>
                  </a:lnTo>
                  <a:lnTo>
                    <a:pt x="3517" y="5816"/>
                  </a:lnTo>
                  <a:lnTo>
                    <a:pt x="4940" y="6222"/>
                  </a:lnTo>
                  <a:lnTo>
                    <a:pt x="4432" y="2679"/>
                  </a:lnTo>
                  <a:lnTo>
                    <a:pt x="4432" y="2082"/>
                  </a:lnTo>
                  <a:lnTo>
                    <a:pt x="4279" y="1422"/>
                  </a:lnTo>
                  <a:lnTo>
                    <a:pt x="4216" y="330"/>
                  </a:lnTo>
                  <a:lnTo>
                    <a:pt x="1498" y="0"/>
                  </a:lnTo>
                  <a:close/>
                </a:path>
              </a:pathLst>
            </a:custGeom>
            <a:solidFill>
              <a:srgbClr val="5E5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8921877" y="5908078"/>
              <a:ext cx="4953" cy="6743"/>
            </a:xfrm>
            <a:prstGeom prst="rect">
              <a:avLst/>
            </a:prstGeom>
            <a:blipFill>
              <a:blip r:embed="rId7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8921815" y="5905983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1536" y="0"/>
                  </a:moveTo>
                  <a:lnTo>
                    <a:pt x="1181" y="4076"/>
                  </a:lnTo>
                  <a:lnTo>
                    <a:pt x="0" y="5321"/>
                  </a:lnTo>
                  <a:lnTo>
                    <a:pt x="1866" y="6540"/>
                  </a:lnTo>
                  <a:lnTo>
                    <a:pt x="1536" y="6197"/>
                  </a:lnTo>
                  <a:lnTo>
                    <a:pt x="3555" y="5842"/>
                  </a:lnTo>
                  <a:lnTo>
                    <a:pt x="5016" y="6235"/>
                  </a:lnTo>
                  <a:lnTo>
                    <a:pt x="4508" y="2679"/>
                  </a:lnTo>
                  <a:lnTo>
                    <a:pt x="4508" y="1981"/>
                  </a:lnTo>
                  <a:lnTo>
                    <a:pt x="4292" y="342"/>
                  </a:lnTo>
                  <a:close/>
                </a:path>
              </a:pathLst>
            </a:custGeom>
            <a:solidFill>
              <a:srgbClr val="5E5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8921801" y="5905601"/>
              <a:ext cx="5029" cy="6807"/>
            </a:xfrm>
            <a:prstGeom prst="rect">
              <a:avLst/>
            </a:prstGeom>
            <a:blipFill>
              <a:blip r:embed="rId7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8921450" y="5903498"/>
              <a:ext cx="5715" cy="6985"/>
            </a:xfrm>
            <a:custGeom>
              <a:avLst/>
              <a:gdLst/>
              <a:ahLst/>
              <a:cxnLst/>
              <a:rect l="l" t="t" r="r" b="b"/>
              <a:pathLst>
                <a:path w="5715" h="6985">
                  <a:moveTo>
                    <a:pt x="2082" y="0"/>
                  </a:moveTo>
                  <a:lnTo>
                    <a:pt x="1904" y="1511"/>
                  </a:lnTo>
                  <a:lnTo>
                    <a:pt x="1358" y="4038"/>
                  </a:lnTo>
                  <a:lnTo>
                    <a:pt x="0" y="5130"/>
                  </a:lnTo>
                  <a:lnTo>
                    <a:pt x="1943" y="6451"/>
                  </a:lnTo>
                  <a:lnTo>
                    <a:pt x="1650" y="6146"/>
                  </a:lnTo>
                  <a:lnTo>
                    <a:pt x="3924" y="5943"/>
                  </a:lnTo>
                  <a:lnTo>
                    <a:pt x="5460" y="6451"/>
                  </a:lnTo>
                  <a:lnTo>
                    <a:pt x="5092" y="2832"/>
                  </a:lnTo>
                  <a:lnTo>
                    <a:pt x="5194" y="2235"/>
                  </a:lnTo>
                  <a:lnTo>
                    <a:pt x="5054" y="457"/>
                  </a:lnTo>
                  <a:close/>
                </a:path>
              </a:pathLst>
            </a:custGeom>
            <a:solidFill>
              <a:srgbClr val="5E5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8921445" y="5903150"/>
              <a:ext cx="5422" cy="6680"/>
            </a:xfrm>
            <a:prstGeom prst="rect">
              <a:avLst/>
            </a:prstGeom>
            <a:blipFill>
              <a:blip r:embed="rId7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8921517" y="5901005"/>
              <a:ext cx="5715" cy="6985"/>
            </a:xfrm>
            <a:custGeom>
              <a:avLst/>
              <a:gdLst/>
              <a:ahLst/>
              <a:cxnLst/>
              <a:rect l="l" t="t" r="r" b="b"/>
              <a:pathLst>
                <a:path w="5715" h="6985">
                  <a:moveTo>
                    <a:pt x="2209" y="0"/>
                  </a:moveTo>
                  <a:lnTo>
                    <a:pt x="1473" y="4076"/>
                  </a:lnTo>
                  <a:lnTo>
                    <a:pt x="0" y="5143"/>
                  </a:lnTo>
                  <a:lnTo>
                    <a:pt x="2057" y="6527"/>
                  </a:lnTo>
                  <a:lnTo>
                    <a:pt x="1727" y="6197"/>
                  </a:lnTo>
                  <a:lnTo>
                    <a:pt x="4038" y="5905"/>
                  </a:lnTo>
                  <a:lnTo>
                    <a:pt x="5537" y="6527"/>
                  </a:lnTo>
                  <a:lnTo>
                    <a:pt x="5130" y="520"/>
                  </a:lnTo>
                  <a:close/>
                </a:path>
              </a:pathLst>
            </a:custGeom>
            <a:solidFill>
              <a:srgbClr val="5E5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8921622" y="5900712"/>
              <a:ext cx="5435" cy="6604"/>
            </a:xfrm>
            <a:prstGeom prst="rect">
              <a:avLst/>
            </a:prstGeom>
            <a:blipFill>
              <a:blip r:embed="rId7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8921891" y="5898554"/>
              <a:ext cx="5715" cy="6985"/>
            </a:xfrm>
            <a:custGeom>
              <a:avLst/>
              <a:gdLst/>
              <a:ahLst/>
              <a:cxnLst/>
              <a:rect l="l" t="t" r="r" b="b"/>
              <a:pathLst>
                <a:path w="5715" h="6985">
                  <a:moveTo>
                    <a:pt x="2082" y="0"/>
                  </a:moveTo>
                  <a:lnTo>
                    <a:pt x="1358" y="4038"/>
                  </a:lnTo>
                  <a:lnTo>
                    <a:pt x="0" y="5130"/>
                  </a:lnTo>
                  <a:lnTo>
                    <a:pt x="1828" y="6451"/>
                  </a:lnTo>
                  <a:lnTo>
                    <a:pt x="1498" y="6108"/>
                  </a:lnTo>
                  <a:lnTo>
                    <a:pt x="3657" y="5892"/>
                  </a:lnTo>
                  <a:lnTo>
                    <a:pt x="5092" y="6489"/>
                  </a:lnTo>
                  <a:lnTo>
                    <a:pt x="4838" y="2895"/>
                  </a:lnTo>
                  <a:lnTo>
                    <a:pt x="4940" y="2273"/>
                  </a:lnTo>
                  <a:lnTo>
                    <a:pt x="4838" y="520"/>
                  </a:lnTo>
                  <a:close/>
                </a:path>
              </a:pathLst>
            </a:custGeom>
            <a:solidFill>
              <a:srgbClr val="5E5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8921877" y="5898273"/>
              <a:ext cx="5092" cy="6629"/>
            </a:xfrm>
            <a:prstGeom prst="rect">
              <a:avLst/>
            </a:prstGeom>
            <a:blipFill>
              <a:blip r:embed="rId7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8921822" y="5896151"/>
              <a:ext cx="5715" cy="6985"/>
            </a:xfrm>
            <a:custGeom>
              <a:avLst/>
              <a:gdLst/>
              <a:ahLst/>
              <a:cxnLst/>
              <a:rect l="l" t="t" r="r" b="b"/>
              <a:pathLst>
                <a:path w="5715" h="6985">
                  <a:moveTo>
                    <a:pt x="1905" y="0"/>
                  </a:moveTo>
                  <a:lnTo>
                    <a:pt x="1384" y="4051"/>
                  </a:lnTo>
                  <a:lnTo>
                    <a:pt x="0" y="5194"/>
                  </a:lnTo>
                  <a:lnTo>
                    <a:pt x="1930" y="6438"/>
                  </a:lnTo>
                  <a:lnTo>
                    <a:pt x="1651" y="6146"/>
                  </a:lnTo>
                  <a:lnTo>
                    <a:pt x="3810" y="5880"/>
                  </a:lnTo>
                  <a:lnTo>
                    <a:pt x="5346" y="6324"/>
                  </a:lnTo>
                  <a:lnTo>
                    <a:pt x="4787" y="393"/>
                  </a:lnTo>
                  <a:close/>
                </a:path>
              </a:pathLst>
            </a:custGeom>
            <a:solidFill>
              <a:srgbClr val="5E5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8921800" y="5895771"/>
              <a:ext cx="5308" cy="6667"/>
            </a:xfrm>
            <a:prstGeom prst="rect">
              <a:avLst/>
            </a:prstGeom>
            <a:blipFill>
              <a:blip r:embed="rId7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8921891" y="5895922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2082" y="0"/>
                  </a:moveTo>
                  <a:lnTo>
                    <a:pt x="1358" y="2463"/>
                  </a:lnTo>
                  <a:lnTo>
                    <a:pt x="0" y="2997"/>
                  </a:lnTo>
                  <a:lnTo>
                    <a:pt x="1828" y="4063"/>
                  </a:lnTo>
                  <a:lnTo>
                    <a:pt x="1498" y="3759"/>
                  </a:lnTo>
                  <a:lnTo>
                    <a:pt x="3657" y="3835"/>
                  </a:lnTo>
                  <a:lnTo>
                    <a:pt x="5016" y="4317"/>
                  </a:lnTo>
                  <a:lnTo>
                    <a:pt x="4838" y="2082"/>
                  </a:lnTo>
                  <a:lnTo>
                    <a:pt x="4940" y="1689"/>
                  </a:lnTo>
                  <a:lnTo>
                    <a:pt x="4838" y="1168"/>
                  </a:lnTo>
                  <a:lnTo>
                    <a:pt x="4838" y="622"/>
                  </a:lnTo>
                  <a:lnTo>
                    <a:pt x="2082" y="0"/>
                  </a:lnTo>
                  <a:close/>
                </a:path>
              </a:pathLst>
            </a:custGeom>
            <a:solidFill>
              <a:srgbClr val="5E5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8921877" y="5895810"/>
              <a:ext cx="5105" cy="4343"/>
            </a:xfrm>
            <a:prstGeom prst="rect">
              <a:avLst/>
            </a:prstGeom>
            <a:blipFill>
              <a:blip r:embed="rId7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8745372" y="5763742"/>
              <a:ext cx="204355" cy="124040"/>
            </a:xfrm>
            <a:prstGeom prst="rect">
              <a:avLst/>
            </a:prstGeom>
            <a:blipFill>
              <a:blip r:embed="rId8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8954922" y="5763742"/>
              <a:ext cx="193357" cy="124155"/>
            </a:xfrm>
            <a:prstGeom prst="rect">
              <a:avLst/>
            </a:prstGeom>
            <a:blipFill>
              <a:blip r:embed="rId8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8937967" y="5935637"/>
              <a:ext cx="23152" cy="9182"/>
            </a:xfrm>
            <a:prstGeom prst="rect">
              <a:avLst/>
            </a:prstGeom>
            <a:blipFill>
              <a:blip r:embed="rId8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8937967" y="5935475"/>
              <a:ext cx="22860" cy="4445"/>
            </a:xfrm>
            <a:custGeom>
              <a:avLst/>
              <a:gdLst/>
              <a:ahLst/>
              <a:cxnLst/>
              <a:rect l="l" t="t" r="r" b="b"/>
              <a:pathLst>
                <a:path w="22859" h="4445">
                  <a:moveTo>
                    <a:pt x="7936" y="152"/>
                  </a:moveTo>
                  <a:lnTo>
                    <a:pt x="7793" y="312"/>
                  </a:lnTo>
                  <a:lnTo>
                    <a:pt x="10541" y="3746"/>
                  </a:lnTo>
                  <a:lnTo>
                    <a:pt x="10668" y="3860"/>
                  </a:lnTo>
                  <a:lnTo>
                    <a:pt x="10786" y="3708"/>
                  </a:lnTo>
                  <a:lnTo>
                    <a:pt x="10954" y="3556"/>
                  </a:lnTo>
                  <a:lnTo>
                    <a:pt x="10541" y="3556"/>
                  </a:lnTo>
                  <a:lnTo>
                    <a:pt x="10440" y="3187"/>
                  </a:lnTo>
                  <a:lnTo>
                    <a:pt x="7936" y="152"/>
                  </a:lnTo>
                  <a:close/>
                </a:path>
                <a:path w="22859" h="4445">
                  <a:moveTo>
                    <a:pt x="0" y="635"/>
                  </a:moveTo>
                  <a:lnTo>
                    <a:pt x="1981" y="1689"/>
                  </a:lnTo>
                  <a:lnTo>
                    <a:pt x="6045" y="3708"/>
                  </a:lnTo>
                  <a:lnTo>
                    <a:pt x="5840" y="3453"/>
                  </a:lnTo>
                  <a:lnTo>
                    <a:pt x="2057" y="1549"/>
                  </a:lnTo>
                  <a:lnTo>
                    <a:pt x="0" y="635"/>
                  </a:lnTo>
                  <a:close/>
                </a:path>
                <a:path w="22859" h="4445">
                  <a:moveTo>
                    <a:pt x="14700" y="152"/>
                  </a:moveTo>
                  <a:lnTo>
                    <a:pt x="14541" y="152"/>
                  </a:lnTo>
                  <a:lnTo>
                    <a:pt x="16662" y="3708"/>
                  </a:lnTo>
                  <a:lnTo>
                    <a:pt x="17809" y="3594"/>
                  </a:lnTo>
                  <a:lnTo>
                    <a:pt x="16814" y="3594"/>
                  </a:lnTo>
                  <a:lnTo>
                    <a:pt x="14700" y="152"/>
                  </a:lnTo>
                  <a:close/>
                </a:path>
                <a:path w="22859" h="4445">
                  <a:moveTo>
                    <a:pt x="7772" y="0"/>
                  </a:moveTo>
                  <a:lnTo>
                    <a:pt x="5943" y="3594"/>
                  </a:lnTo>
                  <a:lnTo>
                    <a:pt x="6140" y="3594"/>
                  </a:lnTo>
                  <a:lnTo>
                    <a:pt x="7793" y="312"/>
                  </a:lnTo>
                  <a:lnTo>
                    <a:pt x="7874" y="152"/>
                  </a:lnTo>
                  <a:lnTo>
                    <a:pt x="7772" y="0"/>
                  </a:lnTo>
                  <a:close/>
                </a:path>
                <a:path w="22859" h="4445">
                  <a:moveTo>
                    <a:pt x="22466" y="2933"/>
                  </a:moveTo>
                  <a:lnTo>
                    <a:pt x="21945" y="3009"/>
                  </a:lnTo>
                  <a:lnTo>
                    <a:pt x="21386" y="3124"/>
                  </a:lnTo>
                  <a:lnTo>
                    <a:pt x="19862" y="3187"/>
                  </a:lnTo>
                  <a:lnTo>
                    <a:pt x="17729" y="3492"/>
                  </a:lnTo>
                  <a:lnTo>
                    <a:pt x="16789" y="3552"/>
                  </a:lnTo>
                  <a:lnTo>
                    <a:pt x="17809" y="3594"/>
                  </a:lnTo>
                  <a:lnTo>
                    <a:pt x="19862" y="3302"/>
                  </a:lnTo>
                  <a:lnTo>
                    <a:pt x="21386" y="3149"/>
                  </a:lnTo>
                  <a:lnTo>
                    <a:pt x="21945" y="3124"/>
                  </a:lnTo>
                  <a:lnTo>
                    <a:pt x="22466" y="2933"/>
                  </a:lnTo>
                  <a:close/>
                </a:path>
                <a:path w="22859" h="4445">
                  <a:moveTo>
                    <a:pt x="10659" y="3453"/>
                  </a:moveTo>
                  <a:close/>
                </a:path>
                <a:path w="22859" h="4445">
                  <a:moveTo>
                    <a:pt x="14630" y="38"/>
                  </a:moveTo>
                  <a:lnTo>
                    <a:pt x="10832" y="3302"/>
                  </a:lnTo>
                  <a:lnTo>
                    <a:pt x="10744" y="3556"/>
                  </a:lnTo>
                  <a:lnTo>
                    <a:pt x="10954" y="3556"/>
                  </a:lnTo>
                  <a:lnTo>
                    <a:pt x="14534" y="312"/>
                  </a:lnTo>
                  <a:lnTo>
                    <a:pt x="14541" y="152"/>
                  </a:lnTo>
                  <a:lnTo>
                    <a:pt x="14700" y="152"/>
                  </a:lnTo>
                  <a:close/>
                </a:path>
                <a:path w="22859" h="4445">
                  <a:moveTo>
                    <a:pt x="14541" y="152"/>
                  </a:moveTo>
                  <a:lnTo>
                    <a:pt x="14668" y="190"/>
                  </a:lnTo>
                  <a:lnTo>
                    <a:pt x="14541" y="152"/>
                  </a:lnTo>
                  <a:close/>
                </a:path>
              </a:pathLst>
            </a:custGeom>
            <a:solidFill>
              <a:srgbClr val="EBE3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8937971" y="5936109"/>
              <a:ext cx="22860" cy="9525"/>
            </a:xfrm>
            <a:custGeom>
              <a:avLst/>
              <a:gdLst/>
              <a:ahLst/>
              <a:cxnLst/>
              <a:rect l="l" t="t" r="r" b="b"/>
              <a:pathLst>
                <a:path w="22859" h="9525">
                  <a:moveTo>
                    <a:pt x="0" y="0"/>
                  </a:moveTo>
                  <a:lnTo>
                    <a:pt x="2781" y="7937"/>
                  </a:lnTo>
                  <a:lnTo>
                    <a:pt x="2857" y="8064"/>
                  </a:lnTo>
                  <a:lnTo>
                    <a:pt x="12372" y="8597"/>
                  </a:lnTo>
                  <a:lnTo>
                    <a:pt x="18059" y="8940"/>
                  </a:lnTo>
                  <a:lnTo>
                    <a:pt x="18273" y="8597"/>
                  </a:lnTo>
                  <a:lnTo>
                    <a:pt x="17843" y="8597"/>
                  </a:lnTo>
                  <a:lnTo>
                    <a:pt x="10515" y="8064"/>
                  </a:lnTo>
                  <a:lnTo>
                    <a:pt x="4150" y="7721"/>
                  </a:lnTo>
                  <a:lnTo>
                    <a:pt x="3149" y="7721"/>
                  </a:lnTo>
                  <a:lnTo>
                    <a:pt x="2971" y="7658"/>
                  </a:lnTo>
                  <a:lnTo>
                    <a:pt x="3125" y="7658"/>
                  </a:lnTo>
                  <a:lnTo>
                    <a:pt x="2159" y="5156"/>
                  </a:lnTo>
                  <a:lnTo>
                    <a:pt x="944" y="2298"/>
                  </a:lnTo>
                  <a:lnTo>
                    <a:pt x="0" y="0"/>
                  </a:lnTo>
                  <a:close/>
                </a:path>
                <a:path w="22859" h="9525">
                  <a:moveTo>
                    <a:pt x="17849" y="8591"/>
                  </a:moveTo>
                  <a:close/>
                </a:path>
                <a:path w="22859" h="9525">
                  <a:moveTo>
                    <a:pt x="22669" y="2920"/>
                  </a:moveTo>
                  <a:lnTo>
                    <a:pt x="22119" y="3479"/>
                  </a:lnTo>
                  <a:lnTo>
                    <a:pt x="17938" y="8483"/>
                  </a:lnTo>
                  <a:lnTo>
                    <a:pt x="18273" y="8597"/>
                  </a:lnTo>
                  <a:lnTo>
                    <a:pt x="20650" y="5638"/>
                  </a:lnTo>
                  <a:lnTo>
                    <a:pt x="21831" y="4025"/>
                  </a:lnTo>
                  <a:lnTo>
                    <a:pt x="22242" y="3428"/>
                  </a:lnTo>
                  <a:lnTo>
                    <a:pt x="22669" y="2920"/>
                  </a:lnTo>
                  <a:close/>
                </a:path>
                <a:path w="22859" h="9525">
                  <a:moveTo>
                    <a:pt x="2971" y="7658"/>
                  </a:moveTo>
                  <a:lnTo>
                    <a:pt x="3149" y="7721"/>
                  </a:lnTo>
                  <a:lnTo>
                    <a:pt x="2971" y="7658"/>
                  </a:lnTo>
                  <a:close/>
                </a:path>
                <a:path w="22859" h="9525">
                  <a:moveTo>
                    <a:pt x="3128" y="7666"/>
                  </a:moveTo>
                  <a:lnTo>
                    <a:pt x="4150" y="7721"/>
                  </a:lnTo>
                  <a:lnTo>
                    <a:pt x="3128" y="7666"/>
                  </a:lnTo>
                  <a:close/>
                </a:path>
                <a:path w="22859" h="9525">
                  <a:moveTo>
                    <a:pt x="3125" y="7658"/>
                  </a:moveTo>
                  <a:lnTo>
                    <a:pt x="2971" y="7658"/>
                  </a:lnTo>
                  <a:lnTo>
                    <a:pt x="3128" y="7666"/>
                  </a:lnTo>
                  <a:close/>
                </a:path>
              </a:pathLst>
            </a:custGeom>
            <a:solidFill>
              <a:srgbClr val="884C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8942514" y="5966968"/>
              <a:ext cx="9966" cy="33718"/>
            </a:xfrm>
            <a:prstGeom prst="rect">
              <a:avLst/>
            </a:prstGeom>
            <a:blipFill>
              <a:blip r:embed="rId8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8942509" y="5968086"/>
              <a:ext cx="10160" cy="33020"/>
            </a:xfrm>
            <a:custGeom>
              <a:avLst/>
              <a:gdLst/>
              <a:ahLst/>
              <a:cxnLst/>
              <a:rect l="l" t="t" r="r" b="b"/>
              <a:pathLst>
                <a:path w="10159" h="33020">
                  <a:moveTo>
                    <a:pt x="5099" y="29438"/>
                  </a:moveTo>
                  <a:lnTo>
                    <a:pt x="4838" y="29438"/>
                  </a:lnTo>
                  <a:lnTo>
                    <a:pt x="6235" y="30772"/>
                  </a:lnTo>
                  <a:lnTo>
                    <a:pt x="7962" y="31724"/>
                  </a:lnTo>
                  <a:lnTo>
                    <a:pt x="9639" y="32600"/>
                  </a:lnTo>
                  <a:lnTo>
                    <a:pt x="8026" y="31673"/>
                  </a:lnTo>
                  <a:lnTo>
                    <a:pt x="6375" y="30632"/>
                  </a:lnTo>
                  <a:lnTo>
                    <a:pt x="5099" y="29438"/>
                  </a:lnTo>
                  <a:close/>
                </a:path>
                <a:path w="10159" h="33020">
                  <a:moveTo>
                    <a:pt x="0" y="0"/>
                  </a:moveTo>
                  <a:lnTo>
                    <a:pt x="952" y="850"/>
                  </a:lnTo>
                  <a:lnTo>
                    <a:pt x="1689" y="1866"/>
                  </a:lnTo>
                  <a:lnTo>
                    <a:pt x="2235" y="3073"/>
                  </a:lnTo>
                  <a:lnTo>
                    <a:pt x="2857" y="4165"/>
                  </a:lnTo>
                  <a:lnTo>
                    <a:pt x="3327" y="5346"/>
                  </a:lnTo>
                  <a:lnTo>
                    <a:pt x="4546" y="9055"/>
                  </a:lnTo>
                  <a:lnTo>
                    <a:pt x="5029" y="11468"/>
                  </a:lnTo>
                  <a:lnTo>
                    <a:pt x="5245" y="14097"/>
                  </a:lnTo>
                  <a:lnTo>
                    <a:pt x="5753" y="19151"/>
                  </a:lnTo>
                  <a:lnTo>
                    <a:pt x="5422" y="24320"/>
                  </a:lnTo>
                  <a:lnTo>
                    <a:pt x="4800" y="29438"/>
                  </a:lnTo>
                  <a:lnTo>
                    <a:pt x="5067" y="29438"/>
                  </a:lnTo>
                  <a:lnTo>
                    <a:pt x="5422" y="26885"/>
                  </a:lnTo>
                  <a:lnTo>
                    <a:pt x="5753" y="24320"/>
                  </a:lnTo>
                  <a:lnTo>
                    <a:pt x="5969" y="19151"/>
                  </a:lnTo>
                  <a:lnTo>
                    <a:pt x="5969" y="16598"/>
                  </a:lnTo>
                  <a:lnTo>
                    <a:pt x="5346" y="11430"/>
                  </a:lnTo>
                  <a:lnTo>
                    <a:pt x="4876" y="8864"/>
                  </a:lnTo>
                  <a:lnTo>
                    <a:pt x="3149" y="4025"/>
                  </a:lnTo>
                  <a:lnTo>
                    <a:pt x="1943" y="1638"/>
                  </a:lnTo>
                  <a:lnTo>
                    <a:pt x="0" y="0"/>
                  </a:lnTo>
                  <a:close/>
                </a:path>
                <a:path w="10159" h="33020">
                  <a:moveTo>
                    <a:pt x="5071" y="29411"/>
                  </a:moveTo>
                  <a:close/>
                </a:path>
                <a:path w="10159" h="33020">
                  <a:moveTo>
                    <a:pt x="5081" y="29337"/>
                  </a:moveTo>
                  <a:close/>
                </a:path>
              </a:pathLst>
            </a:custGeom>
            <a:solidFill>
              <a:srgbClr val="884C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8942512" y="5966875"/>
              <a:ext cx="10795" cy="34290"/>
            </a:xfrm>
            <a:custGeom>
              <a:avLst/>
              <a:gdLst/>
              <a:ahLst/>
              <a:cxnLst/>
              <a:rect l="l" t="t" r="r" b="b"/>
              <a:pathLst>
                <a:path w="10795" h="34289">
                  <a:moveTo>
                    <a:pt x="2120" y="114"/>
                  </a:moveTo>
                  <a:lnTo>
                    <a:pt x="1866" y="114"/>
                  </a:lnTo>
                  <a:lnTo>
                    <a:pt x="2095" y="228"/>
                  </a:lnTo>
                  <a:lnTo>
                    <a:pt x="2311" y="368"/>
                  </a:lnTo>
                  <a:lnTo>
                    <a:pt x="2463" y="596"/>
                  </a:lnTo>
                  <a:lnTo>
                    <a:pt x="4241" y="2819"/>
                  </a:lnTo>
                  <a:lnTo>
                    <a:pt x="5867" y="5232"/>
                  </a:lnTo>
                  <a:lnTo>
                    <a:pt x="7073" y="7950"/>
                  </a:lnTo>
                  <a:lnTo>
                    <a:pt x="8356" y="10553"/>
                  </a:lnTo>
                  <a:lnTo>
                    <a:pt x="9156" y="13373"/>
                  </a:lnTo>
                  <a:lnTo>
                    <a:pt x="9639" y="16294"/>
                  </a:lnTo>
                  <a:lnTo>
                    <a:pt x="10045" y="19227"/>
                  </a:lnTo>
                  <a:lnTo>
                    <a:pt x="9969" y="25019"/>
                  </a:lnTo>
                  <a:lnTo>
                    <a:pt x="9639" y="30911"/>
                  </a:lnTo>
                  <a:lnTo>
                    <a:pt x="9639" y="33807"/>
                  </a:lnTo>
                  <a:lnTo>
                    <a:pt x="9677" y="30911"/>
                  </a:lnTo>
                  <a:lnTo>
                    <a:pt x="9969" y="27952"/>
                  </a:lnTo>
                  <a:lnTo>
                    <a:pt x="10071" y="25019"/>
                  </a:lnTo>
                  <a:lnTo>
                    <a:pt x="10248" y="22161"/>
                  </a:lnTo>
                  <a:lnTo>
                    <a:pt x="10248" y="19227"/>
                  </a:lnTo>
                  <a:lnTo>
                    <a:pt x="9817" y="16294"/>
                  </a:lnTo>
                  <a:lnTo>
                    <a:pt x="9461" y="13373"/>
                  </a:lnTo>
                  <a:lnTo>
                    <a:pt x="8534" y="10464"/>
                  </a:lnTo>
                  <a:lnTo>
                    <a:pt x="5969" y="5194"/>
                  </a:lnTo>
                  <a:lnTo>
                    <a:pt x="4445" y="2717"/>
                  </a:lnTo>
                  <a:lnTo>
                    <a:pt x="2565" y="469"/>
                  </a:lnTo>
                  <a:lnTo>
                    <a:pt x="2120" y="114"/>
                  </a:lnTo>
                  <a:close/>
                </a:path>
                <a:path w="10795" h="34289">
                  <a:moveTo>
                    <a:pt x="1587" y="0"/>
                  </a:moveTo>
                  <a:lnTo>
                    <a:pt x="0" y="1206"/>
                  </a:lnTo>
                  <a:lnTo>
                    <a:pt x="292" y="762"/>
                  </a:lnTo>
                  <a:lnTo>
                    <a:pt x="660" y="368"/>
                  </a:lnTo>
                  <a:lnTo>
                    <a:pt x="1587" y="38"/>
                  </a:lnTo>
                  <a:close/>
                </a:path>
                <a:path w="10795" h="34289">
                  <a:moveTo>
                    <a:pt x="1680" y="38"/>
                  </a:moveTo>
                  <a:lnTo>
                    <a:pt x="1866" y="114"/>
                  </a:lnTo>
                  <a:lnTo>
                    <a:pt x="1680" y="38"/>
                  </a:lnTo>
                  <a:close/>
                </a:path>
              </a:pathLst>
            </a:custGeom>
            <a:solidFill>
              <a:srgbClr val="EBE3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8951086" y="5964466"/>
              <a:ext cx="15900" cy="19875"/>
            </a:xfrm>
            <a:prstGeom prst="rect">
              <a:avLst/>
            </a:prstGeom>
            <a:blipFill>
              <a:blip r:embed="rId8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8951088" y="5964459"/>
              <a:ext cx="16510" cy="20320"/>
            </a:xfrm>
            <a:custGeom>
              <a:avLst/>
              <a:gdLst/>
              <a:ahLst/>
              <a:cxnLst/>
              <a:rect l="l" t="t" r="r" b="b"/>
              <a:pathLst>
                <a:path w="16509" h="20320">
                  <a:moveTo>
                    <a:pt x="15887" y="0"/>
                  </a:moveTo>
                  <a:lnTo>
                    <a:pt x="11976" y="2120"/>
                  </a:lnTo>
                  <a:lnTo>
                    <a:pt x="6451" y="5867"/>
                  </a:lnTo>
                  <a:lnTo>
                    <a:pt x="3619" y="9385"/>
                  </a:lnTo>
                  <a:lnTo>
                    <a:pt x="0" y="19888"/>
                  </a:lnTo>
                  <a:lnTo>
                    <a:pt x="3797" y="9486"/>
                  </a:lnTo>
                  <a:lnTo>
                    <a:pt x="6591" y="6083"/>
                  </a:lnTo>
                  <a:lnTo>
                    <a:pt x="8343" y="4686"/>
                  </a:lnTo>
                  <a:lnTo>
                    <a:pt x="15887" y="0"/>
                  </a:lnTo>
                  <a:close/>
                </a:path>
              </a:pathLst>
            </a:custGeom>
            <a:solidFill>
              <a:srgbClr val="EBE3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8951093" y="5964454"/>
              <a:ext cx="16510" cy="20320"/>
            </a:xfrm>
            <a:custGeom>
              <a:avLst/>
              <a:gdLst/>
              <a:ahLst/>
              <a:cxnLst/>
              <a:rect l="l" t="t" r="r" b="b"/>
              <a:pathLst>
                <a:path w="16509" h="20320">
                  <a:moveTo>
                    <a:pt x="15887" y="0"/>
                  </a:moveTo>
                  <a:lnTo>
                    <a:pt x="0" y="19888"/>
                  </a:lnTo>
                  <a:lnTo>
                    <a:pt x="3289" y="19049"/>
                  </a:lnTo>
                  <a:lnTo>
                    <a:pt x="15112" y="4533"/>
                  </a:lnTo>
                  <a:lnTo>
                    <a:pt x="15887" y="0"/>
                  </a:lnTo>
                  <a:close/>
                </a:path>
              </a:pathLst>
            </a:custGeom>
            <a:solidFill>
              <a:srgbClr val="884C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8929623" y="5969850"/>
              <a:ext cx="20104" cy="18021"/>
            </a:xfrm>
            <a:prstGeom prst="rect">
              <a:avLst/>
            </a:prstGeom>
            <a:blipFill>
              <a:blip r:embed="rId8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8929625" y="5969843"/>
              <a:ext cx="20320" cy="18415"/>
            </a:xfrm>
            <a:custGeom>
              <a:avLst/>
              <a:gdLst/>
              <a:ahLst/>
              <a:cxnLst/>
              <a:rect l="l" t="t" r="r" b="b"/>
              <a:pathLst>
                <a:path w="20320" h="18414">
                  <a:moveTo>
                    <a:pt x="0" y="0"/>
                  </a:moveTo>
                  <a:lnTo>
                    <a:pt x="20104" y="18021"/>
                  </a:lnTo>
                  <a:lnTo>
                    <a:pt x="15747" y="9664"/>
                  </a:lnTo>
                  <a:lnTo>
                    <a:pt x="14427" y="7721"/>
                  </a:lnTo>
                  <a:lnTo>
                    <a:pt x="10871" y="4572"/>
                  </a:lnTo>
                  <a:lnTo>
                    <a:pt x="4432" y="15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E3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8929619" y="5969836"/>
              <a:ext cx="20320" cy="18415"/>
            </a:xfrm>
            <a:custGeom>
              <a:avLst/>
              <a:gdLst/>
              <a:ahLst/>
              <a:cxnLst/>
              <a:rect l="l" t="t" r="r" b="b"/>
              <a:pathLst>
                <a:path w="20320" h="18414">
                  <a:moveTo>
                    <a:pt x="0" y="0"/>
                  </a:moveTo>
                  <a:lnTo>
                    <a:pt x="20104" y="18021"/>
                  </a:lnTo>
                  <a:lnTo>
                    <a:pt x="15240" y="17373"/>
                  </a:lnTo>
                  <a:lnTo>
                    <a:pt x="10845" y="15570"/>
                  </a:lnTo>
                  <a:lnTo>
                    <a:pt x="8826" y="14147"/>
                  </a:lnTo>
                  <a:lnTo>
                    <a:pt x="5499" y="10744"/>
                  </a:lnTo>
                  <a:lnTo>
                    <a:pt x="4140" y="8724"/>
                  </a:lnTo>
                  <a:lnTo>
                    <a:pt x="1803" y="44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4C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8935287" y="5939104"/>
              <a:ext cx="22251" cy="32931"/>
            </a:xfrm>
            <a:prstGeom prst="rect">
              <a:avLst/>
            </a:prstGeom>
            <a:blipFill>
              <a:blip r:embed="rId8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8948371" y="5944308"/>
              <a:ext cx="15875" cy="26670"/>
            </a:xfrm>
            <a:custGeom>
              <a:avLst/>
              <a:gdLst/>
              <a:ahLst/>
              <a:cxnLst/>
              <a:rect l="l" t="t" r="r" b="b"/>
              <a:pathLst>
                <a:path w="15875" h="26670">
                  <a:moveTo>
                    <a:pt x="14321" y="4904"/>
                  </a:moveTo>
                  <a:lnTo>
                    <a:pt x="15240" y="10553"/>
                  </a:lnTo>
                  <a:lnTo>
                    <a:pt x="14770" y="13627"/>
                  </a:lnTo>
                  <a:lnTo>
                    <a:pt x="12687" y="19240"/>
                  </a:lnTo>
                  <a:lnTo>
                    <a:pt x="0" y="26670"/>
                  </a:lnTo>
                  <a:lnTo>
                    <a:pt x="2933" y="26390"/>
                  </a:lnTo>
                  <a:lnTo>
                    <a:pt x="5981" y="25374"/>
                  </a:lnTo>
                  <a:lnTo>
                    <a:pt x="8496" y="23672"/>
                  </a:lnTo>
                  <a:lnTo>
                    <a:pt x="11061" y="22021"/>
                  </a:lnTo>
                  <a:lnTo>
                    <a:pt x="15455" y="10629"/>
                  </a:lnTo>
                  <a:lnTo>
                    <a:pt x="15379" y="9093"/>
                  </a:lnTo>
                  <a:lnTo>
                    <a:pt x="15125" y="7581"/>
                  </a:lnTo>
                  <a:lnTo>
                    <a:pt x="14833" y="6045"/>
                  </a:lnTo>
                  <a:lnTo>
                    <a:pt x="14321" y="4904"/>
                  </a:lnTo>
                  <a:close/>
                </a:path>
                <a:path w="15875" h="26670">
                  <a:moveTo>
                    <a:pt x="12155" y="1542"/>
                  </a:moveTo>
                  <a:lnTo>
                    <a:pt x="12636" y="2057"/>
                  </a:lnTo>
                  <a:lnTo>
                    <a:pt x="14211" y="4660"/>
                  </a:lnTo>
                  <a:lnTo>
                    <a:pt x="14321" y="4904"/>
                  </a:lnTo>
                  <a:lnTo>
                    <a:pt x="14264" y="4660"/>
                  </a:lnTo>
                  <a:lnTo>
                    <a:pt x="12636" y="1943"/>
                  </a:lnTo>
                  <a:lnTo>
                    <a:pt x="12155" y="1542"/>
                  </a:lnTo>
                  <a:close/>
                </a:path>
                <a:path w="15875" h="26670">
                  <a:moveTo>
                    <a:pt x="10299" y="0"/>
                  </a:moveTo>
                  <a:lnTo>
                    <a:pt x="12155" y="1542"/>
                  </a:lnTo>
                  <a:lnTo>
                    <a:pt x="11531" y="876"/>
                  </a:lnTo>
                  <a:lnTo>
                    <a:pt x="10299" y="0"/>
                  </a:lnTo>
                  <a:close/>
                </a:path>
              </a:pathLst>
            </a:custGeom>
            <a:solidFill>
              <a:srgbClr val="884C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8948369" y="5939218"/>
              <a:ext cx="15760" cy="31750"/>
            </a:xfrm>
            <a:prstGeom prst="rect">
              <a:avLst/>
            </a:prstGeom>
            <a:blipFill>
              <a:blip r:embed="rId8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8948371" y="5939222"/>
              <a:ext cx="7620" cy="31750"/>
            </a:xfrm>
            <a:custGeom>
              <a:avLst/>
              <a:gdLst/>
              <a:ahLst/>
              <a:cxnLst/>
              <a:rect l="l" t="t" r="r" b="b"/>
              <a:pathLst>
                <a:path w="7620" h="31750">
                  <a:moveTo>
                    <a:pt x="0" y="0"/>
                  </a:moveTo>
                  <a:lnTo>
                    <a:pt x="7073" y="12890"/>
                  </a:lnTo>
                  <a:lnTo>
                    <a:pt x="6896" y="18935"/>
                  </a:lnTo>
                  <a:lnTo>
                    <a:pt x="0" y="31749"/>
                  </a:lnTo>
                  <a:lnTo>
                    <a:pt x="1358" y="31102"/>
                  </a:lnTo>
                  <a:lnTo>
                    <a:pt x="4394" y="27660"/>
                  </a:lnTo>
                  <a:lnTo>
                    <a:pt x="6642" y="21970"/>
                  </a:lnTo>
                  <a:lnTo>
                    <a:pt x="7112" y="18935"/>
                  </a:lnTo>
                  <a:lnTo>
                    <a:pt x="7264" y="12776"/>
                  </a:lnTo>
                  <a:lnTo>
                    <a:pt x="6781" y="9778"/>
                  </a:lnTo>
                  <a:lnTo>
                    <a:pt x="4470" y="4165"/>
                  </a:lnTo>
                  <a:lnTo>
                    <a:pt x="2565" y="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E3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8930855" y="5941375"/>
              <a:ext cx="15875" cy="29845"/>
            </a:xfrm>
            <a:custGeom>
              <a:avLst/>
              <a:gdLst/>
              <a:ahLst/>
              <a:cxnLst/>
              <a:rect l="l" t="t" r="r" b="b"/>
              <a:pathLst>
                <a:path w="15875" h="29845">
                  <a:moveTo>
                    <a:pt x="3604" y="4025"/>
                  </a:moveTo>
                  <a:lnTo>
                    <a:pt x="2717" y="4991"/>
                  </a:lnTo>
                  <a:lnTo>
                    <a:pt x="190" y="9639"/>
                  </a:lnTo>
                  <a:lnTo>
                    <a:pt x="0" y="13411"/>
                  </a:lnTo>
                  <a:lnTo>
                    <a:pt x="1549" y="20231"/>
                  </a:lnTo>
                  <a:lnTo>
                    <a:pt x="3340" y="23520"/>
                  </a:lnTo>
                  <a:lnTo>
                    <a:pt x="8877" y="27990"/>
                  </a:lnTo>
                  <a:lnTo>
                    <a:pt x="12280" y="29286"/>
                  </a:lnTo>
                  <a:lnTo>
                    <a:pt x="15760" y="29603"/>
                  </a:lnTo>
                  <a:lnTo>
                    <a:pt x="13969" y="29375"/>
                  </a:lnTo>
                  <a:lnTo>
                    <a:pt x="12318" y="28905"/>
                  </a:lnTo>
                  <a:lnTo>
                    <a:pt x="10731" y="28181"/>
                  </a:lnTo>
                  <a:lnTo>
                    <a:pt x="9093" y="27508"/>
                  </a:lnTo>
                  <a:lnTo>
                    <a:pt x="7658" y="26606"/>
                  </a:lnTo>
                  <a:lnTo>
                    <a:pt x="596" y="13335"/>
                  </a:lnTo>
                  <a:lnTo>
                    <a:pt x="952" y="9855"/>
                  </a:lnTo>
                  <a:lnTo>
                    <a:pt x="1396" y="8204"/>
                  </a:lnTo>
                  <a:lnTo>
                    <a:pt x="2357" y="6489"/>
                  </a:lnTo>
                  <a:lnTo>
                    <a:pt x="3604" y="4025"/>
                  </a:lnTo>
                  <a:close/>
                </a:path>
                <a:path w="15875" h="29845">
                  <a:moveTo>
                    <a:pt x="7729" y="968"/>
                  </a:moveTo>
                  <a:lnTo>
                    <a:pt x="6743" y="1409"/>
                  </a:lnTo>
                  <a:lnTo>
                    <a:pt x="3822" y="3594"/>
                  </a:lnTo>
                  <a:lnTo>
                    <a:pt x="3604" y="4025"/>
                  </a:lnTo>
                  <a:lnTo>
                    <a:pt x="4000" y="3594"/>
                  </a:lnTo>
                  <a:lnTo>
                    <a:pt x="5397" y="2489"/>
                  </a:lnTo>
                  <a:lnTo>
                    <a:pt x="6743" y="1473"/>
                  </a:lnTo>
                  <a:lnTo>
                    <a:pt x="7729" y="968"/>
                  </a:lnTo>
                  <a:close/>
                </a:path>
                <a:path w="15875" h="29845">
                  <a:moveTo>
                    <a:pt x="9893" y="0"/>
                  </a:moveTo>
                  <a:lnTo>
                    <a:pt x="8331" y="660"/>
                  </a:lnTo>
                  <a:lnTo>
                    <a:pt x="7729" y="968"/>
                  </a:lnTo>
                  <a:lnTo>
                    <a:pt x="9893" y="0"/>
                  </a:lnTo>
                  <a:close/>
                </a:path>
              </a:pathLst>
            </a:custGeom>
            <a:solidFill>
              <a:srgbClr val="884C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8930882" y="5939205"/>
              <a:ext cx="15735" cy="31762"/>
            </a:xfrm>
            <a:prstGeom prst="rect">
              <a:avLst/>
            </a:prstGeom>
            <a:blipFill>
              <a:blip r:embed="rId8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8931998" y="5939078"/>
              <a:ext cx="31115" cy="32384"/>
            </a:xfrm>
            <a:custGeom>
              <a:avLst/>
              <a:gdLst/>
              <a:ahLst/>
              <a:cxnLst/>
              <a:rect l="l" t="t" r="r" b="b"/>
              <a:pathLst>
                <a:path w="31115" h="32385">
                  <a:moveTo>
                    <a:pt x="11544" y="29362"/>
                  </a:moveTo>
                  <a:lnTo>
                    <a:pt x="10337" y="27724"/>
                  </a:lnTo>
                  <a:lnTo>
                    <a:pt x="9664" y="26504"/>
                  </a:lnTo>
                  <a:lnTo>
                    <a:pt x="10223" y="27813"/>
                  </a:lnTo>
                  <a:lnTo>
                    <a:pt x="11544" y="29362"/>
                  </a:lnTo>
                  <a:close/>
                </a:path>
                <a:path w="31115" h="32385">
                  <a:moveTo>
                    <a:pt x="14617" y="31902"/>
                  </a:moveTo>
                  <a:lnTo>
                    <a:pt x="13195" y="31216"/>
                  </a:lnTo>
                  <a:lnTo>
                    <a:pt x="12877" y="30899"/>
                  </a:lnTo>
                  <a:lnTo>
                    <a:pt x="13195" y="31254"/>
                  </a:lnTo>
                  <a:lnTo>
                    <a:pt x="14617" y="31902"/>
                  </a:lnTo>
                  <a:close/>
                </a:path>
                <a:path w="31115" h="32385">
                  <a:moveTo>
                    <a:pt x="30772" y="10845"/>
                  </a:moveTo>
                  <a:lnTo>
                    <a:pt x="15379" y="0"/>
                  </a:lnTo>
                  <a:lnTo>
                    <a:pt x="12090" y="368"/>
                  </a:lnTo>
                  <a:lnTo>
                    <a:pt x="8826" y="1282"/>
                  </a:lnTo>
                  <a:lnTo>
                    <a:pt x="3302" y="4953"/>
                  </a:lnTo>
                  <a:lnTo>
                    <a:pt x="990" y="7658"/>
                  </a:lnTo>
                  <a:lnTo>
                    <a:pt x="0" y="10744"/>
                  </a:lnTo>
                  <a:lnTo>
                    <a:pt x="1346" y="7835"/>
                  </a:lnTo>
                  <a:lnTo>
                    <a:pt x="4737" y="4140"/>
                  </a:lnTo>
                  <a:lnTo>
                    <a:pt x="8902" y="1498"/>
                  </a:lnTo>
                  <a:lnTo>
                    <a:pt x="12090" y="558"/>
                  </a:lnTo>
                  <a:lnTo>
                    <a:pt x="14097" y="469"/>
                  </a:lnTo>
                  <a:lnTo>
                    <a:pt x="12014" y="1752"/>
                  </a:lnTo>
                  <a:lnTo>
                    <a:pt x="10083" y="4318"/>
                  </a:lnTo>
                  <a:lnTo>
                    <a:pt x="7772" y="9931"/>
                  </a:lnTo>
                  <a:lnTo>
                    <a:pt x="7366" y="12928"/>
                  </a:lnTo>
                  <a:lnTo>
                    <a:pt x="7442" y="19088"/>
                  </a:lnTo>
                  <a:lnTo>
                    <a:pt x="7848" y="22123"/>
                  </a:lnTo>
                  <a:lnTo>
                    <a:pt x="9423" y="25920"/>
                  </a:lnTo>
                  <a:lnTo>
                    <a:pt x="8026" y="22123"/>
                  </a:lnTo>
                  <a:lnTo>
                    <a:pt x="7658" y="19088"/>
                  </a:lnTo>
                  <a:lnTo>
                    <a:pt x="18681" y="266"/>
                  </a:lnTo>
                  <a:lnTo>
                    <a:pt x="22047" y="1397"/>
                  </a:lnTo>
                  <a:lnTo>
                    <a:pt x="26200" y="4064"/>
                  </a:lnTo>
                  <a:lnTo>
                    <a:pt x="27432" y="5232"/>
                  </a:lnTo>
                  <a:lnTo>
                    <a:pt x="30518" y="9194"/>
                  </a:lnTo>
                  <a:lnTo>
                    <a:pt x="30772" y="10845"/>
                  </a:lnTo>
                  <a:close/>
                </a:path>
              </a:pathLst>
            </a:custGeom>
            <a:solidFill>
              <a:srgbClr val="EBE3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8966999" y="5948743"/>
              <a:ext cx="61125" cy="53416"/>
            </a:xfrm>
            <a:prstGeom prst="rect">
              <a:avLst/>
            </a:prstGeom>
            <a:blipFill>
              <a:blip r:embed="rId8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8978459" y="5972561"/>
              <a:ext cx="15240" cy="27305"/>
            </a:xfrm>
            <a:custGeom>
              <a:avLst/>
              <a:gdLst/>
              <a:ahLst/>
              <a:cxnLst/>
              <a:rect l="l" t="t" r="r" b="b"/>
              <a:pathLst>
                <a:path w="15240" h="27304">
                  <a:moveTo>
                    <a:pt x="6515" y="0"/>
                  </a:moveTo>
                  <a:lnTo>
                    <a:pt x="5296" y="609"/>
                  </a:lnTo>
                  <a:lnTo>
                    <a:pt x="3620" y="1892"/>
                  </a:lnTo>
                  <a:lnTo>
                    <a:pt x="3289" y="2108"/>
                  </a:lnTo>
                  <a:lnTo>
                    <a:pt x="0" y="11531"/>
                  </a:lnTo>
                  <a:lnTo>
                    <a:pt x="89" y="12255"/>
                  </a:lnTo>
                  <a:lnTo>
                    <a:pt x="470" y="14643"/>
                  </a:lnTo>
                  <a:lnTo>
                    <a:pt x="1753" y="16649"/>
                  </a:lnTo>
                  <a:lnTo>
                    <a:pt x="2389" y="19075"/>
                  </a:lnTo>
                  <a:lnTo>
                    <a:pt x="2667" y="19837"/>
                  </a:lnTo>
                  <a:lnTo>
                    <a:pt x="2807" y="20688"/>
                  </a:lnTo>
                  <a:lnTo>
                    <a:pt x="3200" y="24599"/>
                  </a:lnTo>
                  <a:lnTo>
                    <a:pt x="3391" y="25044"/>
                  </a:lnTo>
                  <a:lnTo>
                    <a:pt x="3429" y="25412"/>
                  </a:lnTo>
                  <a:lnTo>
                    <a:pt x="3543" y="25603"/>
                  </a:lnTo>
                  <a:lnTo>
                    <a:pt x="4750" y="26885"/>
                  </a:lnTo>
                  <a:lnTo>
                    <a:pt x="7239" y="25044"/>
                  </a:lnTo>
                  <a:lnTo>
                    <a:pt x="8153" y="24498"/>
                  </a:lnTo>
                  <a:lnTo>
                    <a:pt x="8560" y="24130"/>
                  </a:lnTo>
                  <a:lnTo>
                    <a:pt x="8966" y="23876"/>
                  </a:lnTo>
                  <a:lnTo>
                    <a:pt x="9335" y="23583"/>
                  </a:lnTo>
                  <a:lnTo>
                    <a:pt x="9512" y="23469"/>
                  </a:lnTo>
                  <a:lnTo>
                    <a:pt x="10655" y="22415"/>
                  </a:lnTo>
                  <a:lnTo>
                    <a:pt x="10935" y="22085"/>
                  </a:lnTo>
                  <a:lnTo>
                    <a:pt x="11595" y="21463"/>
                  </a:lnTo>
                  <a:lnTo>
                    <a:pt x="12195" y="20688"/>
                  </a:lnTo>
                  <a:lnTo>
                    <a:pt x="12637" y="20066"/>
                  </a:lnTo>
                  <a:lnTo>
                    <a:pt x="12878" y="19583"/>
                  </a:lnTo>
                  <a:lnTo>
                    <a:pt x="13259" y="19037"/>
                  </a:lnTo>
                  <a:lnTo>
                    <a:pt x="13437" y="18529"/>
                  </a:lnTo>
                  <a:lnTo>
                    <a:pt x="13792" y="17868"/>
                  </a:lnTo>
                  <a:lnTo>
                    <a:pt x="13907" y="17132"/>
                  </a:lnTo>
                  <a:lnTo>
                    <a:pt x="14161" y="16484"/>
                  </a:lnTo>
                  <a:lnTo>
                    <a:pt x="14719" y="15265"/>
                  </a:lnTo>
                  <a:lnTo>
                    <a:pt x="14821" y="13258"/>
                  </a:lnTo>
                  <a:lnTo>
                    <a:pt x="15069" y="12255"/>
                  </a:lnTo>
                  <a:lnTo>
                    <a:pt x="15189" y="10985"/>
                  </a:lnTo>
                  <a:lnTo>
                    <a:pt x="15075" y="7569"/>
                  </a:lnTo>
                  <a:lnTo>
                    <a:pt x="15011" y="6400"/>
                  </a:lnTo>
                  <a:lnTo>
                    <a:pt x="14821" y="5372"/>
                  </a:lnTo>
                  <a:lnTo>
                    <a:pt x="14529" y="4495"/>
                  </a:lnTo>
                  <a:lnTo>
                    <a:pt x="14300" y="3441"/>
                  </a:lnTo>
                  <a:lnTo>
                    <a:pt x="9512" y="215"/>
                  </a:lnTo>
                  <a:lnTo>
                    <a:pt x="9296" y="101"/>
                  </a:lnTo>
                  <a:lnTo>
                    <a:pt x="6515" y="0"/>
                  </a:lnTo>
                  <a:close/>
                </a:path>
              </a:pathLst>
            </a:custGeom>
            <a:solidFill>
              <a:srgbClr val="DF30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8954626" y="5972568"/>
              <a:ext cx="39018" cy="31267"/>
            </a:xfrm>
            <a:prstGeom prst="rect">
              <a:avLst/>
            </a:prstGeom>
            <a:blipFill>
              <a:blip r:embed="rId9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8961602" y="5992483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09" h="3175">
                  <a:moveTo>
                    <a:pt x="1904" y="0"/>
                  </a:moveTo>
                  <a:lnTo>
                    <a:pt x="1498" y="177"/>
                  </a:lnTo>
                  <a:lnTo>
                    <a:pt x="1320" y="838"/>
                  </a:lnTo>
                  <a:lnTo>
                    <a:pt x="622" y="838"/>
                  </a:lnTo>
                  <a:lnTo>
                    <a:pt x="0" y="1244"/>
                  </a:lnTo>
                  <a:lnTo>
                    <a:pt x="139" y="1346"/>
                  </a:lnTo>
                  <a:lnTo>
                    <a:pt x="1130" y="1511"/>
                  </a:lnTo>
                  <a:lnTo>
                    <a:pt x="1052" y="1650"/>
                  </a:lnTo>
                  <a:lnTo>
                    <a:pt x="939" y="2895"/>
                  </a:lnTo>
                  <a:lnTo>
                    <a:pt x="1244" y="2006"/>
                  </a:lnTo>
                  <a:lnTo>
                    <a:pt x="1904" y="1930"/>
                  </a:lnTo>
                  <a:lnTo>
                    <a:pt x="2565" y="1790"/>
                  </a:lnTo>
                  <a:lnTo>
                    <a:pt x="3077" y="1790"/>
                  </a:lnTo>
                  <a:lnTo>
                    <a:pt x="3111" y="1650"/>
                  </a:lnTo>
                  <a:lnTo>
                    <a:pt x="2565" y="1168"/>
                  </a:lnTo>
                  <a:lnTo>
                    <a:pt x="2997" y="876"/>
                  </a:lnTo>
                  <a:lnTo>
                    <a:pt x="3467" y="698"/>
                  </a:lnTo>
                  <a:lnTo>
                    <a:pt x="2222" y="660"/>
                  </a:lnTo>
                  <a:lnTo>
                    <a:pt x="1904" y="0"/>
                  </a:lnTo>
                  <a:close/>
                </a:path>
                <a:path w="3809" h="3175">
                  <a:moveTo>
                    <a:pt x="3077" y="1790"/>
                  </a:moveTo>
                  <a:lnTo>
                    <a:pt x="2565" y="1790"/>
                  </a:lnTo>
                  <a:lnTo>
                    <a:pt x="2882" y="2311"/>
                  </a:lnTo>
                  <a:lnTo>
                    <a:pt x="2997" y="2120"/>
                  </a:lnTo>
                  <a:lnTo>
                    <a:pt x="3077" y="1790"/>
                  </a:lnTo>
                  <a:close/>
                </a:path>
                <a:path w="3809" h="3175">
                  <a:moveTo>
                    <a:pt x="2806" y="355"/>
                  </a:moveTo>
                  <a:lnTo>
                    <a:pt x="2222" y="660"/>
                  </a:lnTo>
                  <a:lnTo>
                    <a:pt x="3393" y="660"/>
                  </a:lnTo>
                  <a:lnTo>
                    <a:pt x="2806" y="355"/>
                  </a:lnTo>
                  <a:close/>
                </a:path>
              </a:pathLst>
            </a:custGeom>
            <a:solidFill>
              <a:srgbClr val="2C5D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8963031" y="599336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800" y="292"/>
                  </a:moveTo>
                  <a:lnTo>
                    <a:pt x="622" y="482"/>
                  </a:lnTo>
                  <a:lnTo>
                    <a:pt x="444" y="546"/>
                  </a:lnTo>
                  <a:lnTo>
                    <a:pt x="190" y="584"/>
                  </a:lnTo>
                  <a:lnTo>
                    <a:pt x="25" y="546"/>
                  </a:lnTo>
                  <a:lnTo>
                    <a:pt x="0" y="406"/>
                  </a:lnTo>
                  <a:lnTo>
                    <a:pt x="114" y="177"/>
                  </a:lnTo>
                  <a:lnTo>
                    <a:pt x="368" y="25"/>
                  </a:lnTo>
                  <a:lnTo>
                    <a:pt x="584" y="0"/>
                  </a:lnTo>
                  <a:lnTo>
                    <a:pt x="736" y="139"/>
                  </a:lnTo>
                  <a:lnTo>
                    <a:pt x="800" y="292"/>
                  </a:lnTo>
                  <a:close/>
                </a:path>
              </a:pathLst>
            </a:custGeom>
            <a:ln w="3175">
              <a:solidFill>
                <a:srgbClr val="4CA23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8868994" y="5948743"/>
              <a:ext cx="71513" cy="53873"/>
            </a:xfrm>
            <a:prstGeom prst="rect">
              <a:avLst/>
            </a:prstGeom>
            <a:blipFill>
              <a:blip r:embed="rId9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8922029" y="5906008"/>
              <a:ext cx="33667" cy="26695"/>
            </a:xfrm>
            <a:prstGeom prst="rect">
              <a:avLst/>
            </a:prstGeom>
            <a:blipFill>
              <a:blip r:embed="rId9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8913877" y="5809330"/>
              <a:ext cx="7620" cy="25400"/>
            </a:xfrm>
            <a:custGeom>
              <a:avLst/>
              <a:gdLst/>
              <a:ahLst/>
              <a:cxnLst/>
              <a:rect l="l" t="t" r="r" b="b"/>
              <a:pathLst>
                <a:path w="7620" h="25400">
                  <a:moveTo>
                    <a:pt x="4127" y="0"/>
                  </a:moveTo>
                  <a:lnTo>
                    <a:pt x="825" y="279"/>
                  </a:lnTo>
                  <a:lnTo>
                    <a:pt x="0" y="5892"/>
                  </a:lnTo>
                  <a:lnTo>
                    <a:pt x="1155" y="19519"/>
                  </a:lnTo>
                  <a:lnTo>
                    <a:pt x="2959" y="24904"/>
                  </a:lnTo>
                  <a:lnTo>
                    <a:pt x="6223" y="24650"/>
                  </a:lnTo>
                  <a:lnTo>
                    <a:pt x="7099" y="18973"/>
                  </a:lnTo>
                  <a:lnTo>
                    <a:pt x="5930" y="5372"/>
                  </a:lnTo>
                  <a:close/>
                </a:path>
              </a:pathLst>
            </a:custGeom>
            <a:solidFill>
              <a:srgbClr val="4B9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8913870" y="5809468"/>
              <a:ext cx="5080" cy="24765"/>
            </a:xfrm>
            <a:custGeom>
              <a:avLst/>
              <a:gdLst/>
              <a:ahLst/>
              <a:cxnLst/>
              <a:rect l="l" t="t" r="r" b="b"/>
              <a:pathLst>
                <a:path w="5079" h="24764">
                  <a:moveTo>
                    <a:pt x="2489" y="0"/>
                  </a:moveTo>
                  <a:lnTo>
                    <a:pt x="838" y="139"/>
                  </a:lnTo>
                  <a:lnTo>
                    <a:pt x="0" y="5765"/>
                  </a:lnTo>
                  <a:lnTo>
                    <a:pt x="1168" y="19367"/>
                  </a:lnTo>
                  <a:lnTo>
                    <a:pt x="2971" y="24765"/>
                  </a:lnTo>
                  <a:lnTo>
                    <a:pt x="4648" y="24612"/>
                  </a:lnTo>
                  <a:lnTo>
                    <a:pt x="3924" y="15570"/>
                  </a:lnTo>
                  <a:lnTo>
                    <a:pt x="3263" y="11315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326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8904669" y="5816535"/>
              <a:ext cx="9525" cy="24130"/>
            </a:xfrm>
            <a:custGeom>
              <a:avLst/>
              <a:gdLst/>
              <a:ahLst/>
              <a:cxnLst/>
              <a:rect l="l" t="t" r="r" b="b"/>
              <a:pathLst>
                <a:path w="9525" h="24129">
                  <a:moveTo>
                    <a:pt x="5981" y="0"/>
                  </a:moveTo>
                  <a:lnTo>
                    <a:pt x="3327" y="4800"/>
                  </a:lnTo>
                  <a:lnTo>
                    <a:pt x="0" y="17576"/>
                  </a:lnTo>
                  <a:lnTo>
                    <a:pt x="0" y="23088"/>
                  </a:lnTo>
                  <a:lnTo>
                    <a:pt x="3187" y="23850"/>
                  </a:lnTo>
                  <a:lnTo>
                    <a:pt x="5854" y="19049"/>
                  </a:lnTo>
                  <a:lnTo>
                    <a:pt x="9194" y="6273"/>
                  </a:lnTo>
                  <a:lnTo>
                    <a:pt x="9194" y="711"/>
                  </a:lnTo>
                  <a:close/>
                </a:path>
              </a:pathLst>
            </a:custGeom>
            <a:solidFill>
              <a:srgbClr val="4B9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8906284" y="5816908"/>
              <a:ext cx="7620" cy="23495"/>
            </a:xfrm>
            <a:custGeom>
              <a:avLst/>
              <a:gdLst/>
              <a:ahLst/>
              <a:cxnLst/>
              <a:rect l="l" t="t" r="r" b="b"/>
              <a:pathLst>
                <a:path w="7620" h="23495">
                  <a:moveTo>
                    <a:pt x="5969" y="0"/>
                  </a:moveTo>
                  <a:lnTo>
                    <a:pt x="3403" y="10655"/>
                  </a:lnTo>
                  <a:lnTo>
                    <a:pt x="2095" y="14604"/>
                  </a:lnTo>
                  <a:lnTo>
                    <a:pt x="0" y="23075"/>
                  </a:lnTo>
                  <a:lnTo>
                    <a:pt x="1587" y="23482"/>
                  </a:lnTo>
                  <a:lnTo>
                    <a:pt x="4241" y="18681"/>
                  </a:lnTo>
                  <a:lnTo>
                    <a:pt x="7581" y="5905"/>
                  </a:lnTo>
                  <a:lnTo>
                    <a:pt x="7581" y="330"/>
                  </a:lnTo>
                  <a:lnTo>
                    <a:pt x="5969" y="0"/>
                  </a:lnTo>
                  <a:close/>
                </a:path>
              </a:pathLst>
            </a:custGeom>
            <a:solidFill>
              <a:srgbClr val="326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8912475" y="5831702"/>
              <a:ext cx="8890" cy="25400"/>
            </a:xfrm>
            <a:custGeom>
              <a:avLst/>
              <a:gdLst/>
              <a:ahLst/>
              <a:cxnLst/>
              <a:rect l="l" t="t" r="r" b="b"/>
              <a:pathLst>
                <a:path w="8890" h="25400">
                  <a:moveTo>
                    <a:pt x="3301" y="0"/>
                  </a:moveTo>
                  <a:lnTo>
                    <a:pt x="114" y="812"/>
                  </a:lnTo>
                  <a:lnTo>
                    <a:pt x="0" y="6451"/>
                  </a:lnTo>
                  <a:lnTo>
                    <a:pt x="3009" y="19748"/>
                  </a:lnTo>
                  <a:lnTo>
                    <a:pt x="5524" y="24917"/>
                  </a:lnTo>
                  <a:lnTo>
                    <a:pt x="8712" y="24180"/>
                  </a:lnTo>
                  <a:lnTo>
                    <a:pt x="8788" y="18427"/>
                  </a:lnTo>
                  <a:lnTo>
                    <a:pt x="5740" y="5130"/>
                  </a:lnTo>
                  <a:close/>
                </a:path>
              </a:pathLst>
            </a:custGeom>
            <a:solidFill>
              <a:srgbClr val="4B9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8912479" y="5832141"/>
              <a:ext cx="7620" cy="24765"/>
            </a:xfrm>
            <a:custGeom>
              <a:avLst/>
              <a:gdLst/>
              <a:ahLst/>
              <a:cxnLst/>
              <a:rect l="l" t="t" r="r" b="b"/>
              <a:pathLst>
                <a:path w="7620" h="24764">
                  <a:moveTo>
                    <a:pt x="1612" y="0"/>
                  </a:moveTo>
                  <a:lnTo>
                    <a:pt x="101" y="368"/>
                  </a:lnTo>
                  <a:lnTo>
                    <a:pt x="0" y="6019"/>
                  </a:lnTo>
                  <a:lnTo>
                    <a:pt x="3009" y="19303"/>
                  </a:lnTo>
                  <a:lnTo>
                    <a:pt x="5537" y="24472"/>
                  </a:lnTo>
                  <a:lnTo>
                    <a:pt x="7175" y="24066"/>
                  </a:lnTo>
                  <a:lnTo>
                    <a:pt x="5156" y="15201"/>
                  </a:lnTo>
                  <a:lnTo>
                    <a:pt x="3987" y="1109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326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8905988" y="5839839"/>
              <a:ext cx="7620" cy="24130"/>
            </a:xfrm>
            <a:custGeom>
              <a:avLst/>
              <a:gdLst/>
              <a:ahLst/>
              <a:cxnLst/>
              <a:rect l="l" t="t" r="r" b="b"/>
              <a:pathLst>
                <a:path w="7620" h="24129">
                  <a:moveTo>
                    <a:pt x="3365" y="0"/>
                  </a:moveTo>
                  <a:lnTo>
                    <a:pt x="1473" y="5206"/>
                  </a:lnTo>
                  <a:lnTo>
                    <a:pt x="0" y="18275"/>
                  </a:lnTo>
                  <a:lnTo>
                    <a:pt x="660" y="23799"/>
                  </a:lnTo>
                  <a:lnTo>
                    <a:pt x="4038" y="24104"/>
                  </a:lnTo>
                  <a:lnTo>
                    <a:pt x="5930" y="18935"/>
                  </a:lnTo>
                  <a:lnTo>
                    <a:pt x="7404" y="5854"/>
                  </a:lnTo>
                  <a:lnTo>
                    <a:pt x="6705" y="368"/>
                  </a:lnTo>
                  <a:close/>
                </a:path>
              </a:pathLst>
            </a:custGeom>
            <a:solidFill>
              <a:srgbClr val="4B9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8908299" y="5840086"/>
              <a:ext cx="5715" cy="24130"/>
            </a:xfrm>
            <a:custGeom>
              <a:avLst/>
              <a:gdLst/>
              <a:ahLst/>
              <a:cxnLst/>
              <a:rect l="l" t="t" r="r" b="b"/>
              <a:pathLst>
                <a:path w="5715" h="24129">
                  <a:moveTo>
                    <a:pt x="4394" y="114"/>
                  </a:moveTo>
                  <a:lnTo>
                    <a:pt x="2705" y="0"/>
                  </a:lnTo>
                  <a:lnTo>
                    <a:pt x="1727" y="10845"/>
                  </a:lnTo>
                  <a:lnTo>
                    <a:pt x="952" y="14986"/>
                  </a:lnTo>
                  <a:lnTo>
                    <a:pt x="0" y="23710"/>
                  </a:lnTo>
                  <a:lnTo>
                    <a:pt x="1727" y="23863"/>
                  </a:lnTo>
                  <a:lnTo>
                    <a:pt x="3619" y="18681"/>
                  </a:lnTo>
                  <a:lnTo>
                    <a:pt x="5092" y="5613"/>
                  </a:lnTo>
                  <a:lnTo>
                    <a:pt x="4394" y="114"/>
                  </a:lnTo>
                  <a:close/>
                </a:path>
              </a:pathLst>
            </a:custGeom>
            <a:solidFill>
              <a:srgbClr val="326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8914154" y="5851414"/>
              <a:ext cx="12065" cy="22860"/>
            </a:xfrm>
            <a:custGeom>
              <a:avLst/>
              <a:gdLst/>
              <a:ahLst/>
              <a:cxnLst/>
              <a:rect l="l" t="t" r="r" b="b"/>
              <a:pathLst>
                <a:path w="12065" h="22860">
                  <a:moveTo>
                    <a:pt x="2895" y="0"/>
                  </a:moveTo>
                  <a:lnTo>
                    <a:pt x="0" y="1130"/>
                  </a:lnTo>
                  <a:lnTo>
                    <a:pt x="812" y="6451"/>
                  </a:lnTo>
                  <a:lnTo>
                    <a:pt x="5651" y="18376"/>
                  </a:lnTo>
                  <a:lnTo>
                    <a:pt x="8762" y="22745"/>
                  </a:lnTo>
                  <a:lnTo>
                    <a:pt x="11620" y="21602"/>
                  </a:lnTo>
                  <a:lnTo>
                    <a:pt x="10845" y="16332"/>
                  </a:lnTo>
                  <a:lnTo>
                    <a:pt x="6057" y="4317"/>
                  </a:lnTo>
                  <a:close/>
                </a:path>
              </a:pathLst>
            </a:custGeom>
            <a:solidFill>
              <a:srgbClr val="4B9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8914162" y="5851998"/>
              <a:ext cx="10795" cy="22225"/>
            </a:xfrm>
            <a:custGeom>
              <a:avLst/>
              <a:gdLst/>
              <a:ahLst/>
              <a:cxnLst/>
              <a:rect l="l" t="t" r="r" b="b"/>
              <a:pathLst>
                <a:path w="10795" h="22225">
                  <a:moveTo>
                    <a:pt x="1435" y="0"/>
                  </a:moveTo>
                  <a:lnTo>
                    <a:pt x="0" y="546"/>
                  </a:lnTo>
                  <a:lnTo>
                    <a:pt x="800" y="5867"/>
                  </a:lnTo>
                  <a:lnTo>
                    <a:pt x="5651" y="17805"/>
                  </a:lnTo>
                  <a:lnTo>
                    <a:pt x="8750" y="22161"/>
                  </a:lnTo>
                  <a:lnTo>
                    <a:pt x="10185" y="21577"/>
                  </a:lnTo>
                  <a:lnTo>
                    <a:pt x="7035" y="13665"/>
                  </a:lnTo>
                  <a:lnTo>
                    <a:pt x="5270" y="9994"/>
                  </a:lnTo>
                  <a:lnTo>
                    <a:pt x="1435" y="0"/>
                  </a:lnTo>
                  <a:close/>
                </a:path>
              </a:pathLst>
            </a:custGeom>
            <a:solidFill>
              <a:srgbClr val="326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8911338" y="5859725"/>
              <a:ext cx="6350" cy="22860"/>
            </a:xfrm>
            <a:custGeom>
              <a:avLst/>
              <a:gdLst/>
              <a:ahLst/>
              <a:cxnLst/>
              <a:rect l="l" t="t" r="r" b="b"/>
              <a:pathLst>
                <a:path w="6350" h="22860">
                  <a:moveTo>
                    <a:pt x="4140" y="0"/>
                  </a:moveTo>
                  <a:lnTo>
                    <a:pt x="1054" y="152"/>
                  </a:lnTo>
                  <a:lnTo>
                    <a:pt x="0" y="5321"/>
                  </a:lnTo>
                  <a:lnTo>
                    <a:pt x="546" y="17729"/>
                  </a:lnTo>
                  <a:lnTo>
                    <a:pt x="2057" y="22720"/>
                  </a:lnTo>
                  <a:lnTo>
                    <a:pt x="5130" y="22529"/>
                  </a:lnTo>
                  <a:lnTo>
                    <a:pt x="6235" y="17399"/>
                  </a:lnTo>
                  <a:lnTo>
                    <a:pt x="5689" y="4991"/>
                  </a:lnTo>
                  <a:close/>
                </a:path>
              </a:pathLst>
            </a:custGeom>
            <a:solidFill>
              <a:srgbClr val="4B9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8913937" y="5859720"/>
              <a:ext cx="3810" cy="22860"/>
            </a:xfrm>
            <a:custGeom>
              <a:avLst/>
              <a:gdLst/>
              <a:ahLst/>
              <a:cxnLst/>
              <a:rect l="l" t="t" r="r" b="b"/>
              <a:pathLst>
                <a:path w="3809" h="22860">
                  <a:moveTo>
                    <a:pt x="1549" y="0"/>
                  </a:moveTo>
                  <a:lnTo>
                    <a:pt x="0" y="76"/>
                  </a:lnTo>
                  <a:lnTo>
                    <a:pt x="698" y="10375"/>
                  </a:lnTo>
                  <a:lnTo>
                    <a:pt x="546" y="14325"/>
                  </a:lnTo>
                  <a:lnTo>
                    <a:pt x="1028" y="22605"/>
                  </a:lnTo>
                  <a:lnTo>
                    <a:pt x="2540" y="22529"/>
                  </a:lnTo>
                  <a:lnTo>
                    <a:pt x="3632" y="17411"/>
                  </a:lnTo>
                  <a:lnTo>
                    <a:pt x="3086" y="4991"/>
                  </a:lnTo>
                  <a:lnTo>
                    <a:pt x="1549" y="0"/>
                  </a:lnTo>
                  <a:close/>
                </a:path>
              </a:pathLst>
            </a:custGeom>
            <a:solidFill>
              <a:srgbClr val="326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8917424" y="5872290"/>
              <a:ext cx="13335" cy="22225"/>
            </a:xfrm>
            <a:custGeom>
              <a:avLst/>
              <a:gdLst/>
              <a:ahLst/>
              <a:cxnLst/>
              <a:rect l="l" t="t" r="r" b="b"/>
              <a:pathLst>
                <a:path w="13334" h="22225">
                  <a:moveTo>
                    <a:pt x="2743" y="0"/>
                  </a:moveTo>
                  <a:lnTo>
                    <a:pt x="0" y="1384"/>
                  </a:lnTo>
                  <a:lnTo>
                    <a:pt x="1244" y="6667"/>
                  </a:lnTo>
                  <a:lnTo>
                    <a:pt x="7023" y="18135"/>
                  </a:lnTo>
                  <a:lnTo>
                    <a:pt x="10540" y="22199"/>
                  </a:lnTo>
                  <a:lnTo>
                    <a:pt x="13334" y="20777"/>
                  </a:lnTo>
                  <a:lnTo>
                    <a:pt x="12052" y="15608"/>
                  </a:lnTo>
                  <a:lnTo>
                    <a:pt x="6184" y="4102"/>
                  </a:lnTo>
                  <a:close/>
                </a:path>
              </a:pathLst>
            </a:custGeom>
            <a:solidFill>
              <a:srgbClr val="4B9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8917425" y="5873019"/>
              <a:ext cx="12065" cy="21590"/>
            </a:xfrm>
            <a:custGeom>
              <a:avLst/>
              <a:gdLst/>
              <a:ahLst/>
              <a:cxnLst/>
              <a:rect l="l" t="t" r="r" b="b"/>
              <a:pathLst>
                <a:path w="12065" h="21589">
                  <a:moveTo>
                    <a:pt x="1346" y="0"/>
                  </a:moveTo>
                  <a:lnTo>
                    <a:pt x="0" y="660"/>
                  </a:lnTo>
                  <a:lnTo>
                    <a:pt x="1244" y="5943"/>
                  </a:lnTo>
                  <a:lnTo>
                    <a:pt x="7023" y="17411"/>
                  </a:lnTo>
                  <a:lnTo>
                    <a:pt x="10553" y="21463"/>
                  </a:lnTo>
                  <a:lnTo>
                    <a:pt x="11976" y="20840"/>
                  </a:lnTo>
                  <a:lnTo>
                    <a:pt x="8127" y="13131"/>
                  </a:lnTo>
                  <a:lnTo>
                    <a:pt x="6045" y="9639"/>
                  </a:lnTo>
                  <a:lnTo>
                    <a:pt x="1346" y="0"/>
                  </a:lnTo>
                  <a:close/>
                </a:path>
              </a:pathLst>
            </a:custGeom>
            <a:solidFill>
              <a:srgbClr val="326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8916466" y="5882509"/>
              <a:ext cx="8255" cy="22860"/>
            </a:xfrm>
            <a:custGeom>
              <a:avLst/>
              <a:gdLst/>
              <a:ahLst/>
              <a:cxnLst/>
              <a:rect l="l" t="t" r="r" b="b"/>
              <a:pathLst>
                <a:path w="8254" h="22860">
                  <a:moveTo>
                    <a:pt x="3111" y="0"/>
                  </a:moveTo>
                  <a:lnTo>
                    <a:pt x="0" y="774"/>
                  </a:lnTo>
                  <a:lnTo>
                    <a:pt x="0" y="5930"/>
                  </a:lnTo>
                  <a:lnTo>
                    <a:pt x="2781" y="18072"/>
                  </a:lnTo>
                  <a:lnTo>
                    <a:pt x="5092" y="22720"/>
                  </a:lnTo>
                  <a:lnTo>
                    <a:pt x="8166" y="21945"/>
                  </a:lnTo>
                  <a:lnTo>
                    <a:pt x="8242" y="16776"/>
                  </a:lnTo>
                  <a:lnTo>
                    <a:pt x="5422" y="4622"/>
                  </a:lnTo>
                  <a:close/>
                </a:path>
              </a:pathLst>
            </a:custGeom>
            <a:solidFill>
              <a:srgbClr val="4B9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8918046" y="5882520"/>
              <a:ext cx="6985" cy="22860"/>
            </a:xfrm>
            <a:custGeom>
              <a:avLst/>
              <a:gdLst/>
              <a:ahLst/>
              <a:cxnLst/>
              <a:rect l="l" t="t" r="r" b="b"/>
              <a:pathLst>
                <a:path w="6984" h="22860">
                  <a:moveTo>
                    <a:pt x="1536" y="0"/>
                  </a:moveTo>
                  <a:lnTo>
                    <a:pt x="0" y="393"/>
                  </a:lnTo>
                  <a:lnTo>
                    <a:pt x="2565" y="10426"/>
                  </a:lnTo>
                  <a:lnTo>
                    <a:pt x="3111" y="14350"/>
                  </a:lnTo>
                  <a:lnTo>
                    <a:pt x="5054" y="22377"/>
                  </a:lnTo>
                  <a:lnTo>
                    <a:pt x="6591" y="21932"/>
                  </a:lnTo>
                  <a:lnTo>
                    <a:pt x="6654" y="16776"/>
                  </a:lnTo>
                  <a:lnTo>
                    <a:pt x="3835" y="4610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326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8924121" y="5892703"/>
              <a:ext cx="16510" cy="20955"/>
            </a:xfrm>
            <a:custGeom>
              <a:avLst/>
              <a:gdLst/>
              <a:ahLst/>
              <a:cxnLst/>
              <a:rect l="l" t="t" r="r" b="b"/>
              <a:pathLst>
                <a:path w="16509" h="20954">
                  <a:moveTo>
                    <a:pt x="2489" y="0"/>
                  </a:moveTo>
                  <a:lnTo>
                    <a:pt x="0" y="1816"/>
                  </a:lnTo>
                  <a:lnTo>
                    <a:pt x="2057" y="6807"/>
                  </a:lnTo>
                  <a:lnTo>
                    <a:pt x="9791" y="17132"/>
                  </a:lnTo>
                  <a:lnTo>
                    <a:pt x="13843" y="20497"/>
                  </a:lnTo>
                  <a:lnTo>
                    <a:pt x="16383" y="18707"/>
                  </a:lnTo>
                  <a:lnTo>
                    <a:pt x="14249" y="13766"/>
                  </a:lnTo>
                  <a:lnTo>
                    <a:pt x="6629" y="3441"/>
                  </a:lnTo>
                  <a:close/>
                </a:path>
              </a:pathLst>
            </a:custGeom>
            <a:solidFill>
              <a:srgbClr val="4B9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8924123" y="5893570"/>
              <a:ext cx="15240" cy="19685"/>
            </a:xfrm>
            <a:custGeom>
              <a:avLst/>
              <a:gdLst/>
              <a:ahLst/>
              <a:cxnLst/>
              <a:rect l="l" t="t" r="r" b="b"/>
              <a:pathLst>
                <a:path w="15240" h="19685">
                  <a:moveTo>
                    <a:pt x="1244" y="0"/>
                  </a:moveTo>
                  <a:lnTo>
                    <a:pt x="0" y="952"/>
                  </a:lnTo>
                  <a:lnTo>
                    <a:pt x="2044" y="5930"/>
                  </a:lnTo>
                  <a:lnTo>
                    <a:pt x="9791" y="16268"/>
                  </a:lnTo>
                  <a:lnTo>
                    <a:pt x="13843" y="19634"/>
                  </a:lnTo>
                  <a:lnTo>
                    <a:pt x="15125" y="18681"/>
                  </a:lnTo>
                  <a:lnTo>
                    <a:pt x="10134" y="11861"/>
                  </a:lnTo>
                  <a:lnTo>
                    <a:pt x="7467" y="8801"/>
                  </a:lnTo>
                  <a:lnTo>
                    <a:pt x="1244" y="0"/>
                  </a:lnTo>
                  <a:close/>
                </a:path>
              </a:pathLst>
            </a:custGeom>
            <a:solidFill>
              <a:srgbClr val="326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8924817" y="5902846"/>
              <a:ext cx="12065" cy="22225"/>
            </a:xfrm>
            <a:custGeom>
              <a:avLst/>
              <a:gdLst/>
              <a:ahLst/>
              <a:cxnLst/>
              <a:rect l="l" t="t" r="r" b="b"/>
              <a:pathLst>
                <a:path w="12065" h="22225">
                  <a:moveTo>
                    <a:pt x="2895" y="0"/>
                  </a:moveTo>
                  <a:lnTo>
                    <a:pt x="0" y="1269"/>
                  </a:lnTo>
                  <a:lnTo>
                    <a:pt x="812" y="6375"/>
                  </a:lnTo>
                  <a:lnTo>
                    <a:pt x="5575" y="17868"/>
                  </a:lnTo>
                  <a:lnTo>
                    <a:pt x="8648" y="22047"/>
                  </a:lnTo>
                  <a:lnTo>
                    <a:pt x="11531" y="20840"/>
                  </a:lnTo>
                  <a:lnTo>
                    <a:pt x="10769" y="15646"/>
                  </a:lnTo>
                  <a:lnTo>
                    <a:pt x="6045" y="4102"/>
                  </a:lnTo>
                  <a:close/>
                </a:path>
              </a:pathLst>
            </a:custGeom>
            <a:solidFill>
              <a:srgbClr val="4B9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8926317" y="5902845"/>
              <a:ext cx="10160" cy="21590"/>
            </a:xfrm>
            <a:custGeom>
              <a:avLst/>
              <a:gdLst/>
              <a:ahLst/>
              <a:cxnLst/>
              <a:rect l="l" t="t" r="r" b="b"/>
              <a:pathLst>
                <a:path w="10159" h="21589">
                  <a:moveTo>
                    <a:pt x="1396" y="0"/>
                  </a:moveTo>
                  <a:lnTo>
                    <a:pt x="0" y="660"/>
                  </a:lnTo>
                  <a:lnTo>
                    <a:pt x="4178" y="10071"/>
                  </a:lnTo>
                  <a:lnTo>
                    <a:pt x="5346" y="13842"/>
                  </a:lnTo>
                  <a:lnTo>
                    <a:pt x="8610" y="21424"/>
                  </a:lnTo>
                  <a:lnTo>
                    <a:pt x="10032" y="20840"/>
                  </a:lnTo>
                  <a:lnTo>
                    <a:pt x="9270" y="15646"/>
                  </a:lnTo>
                  <a:lnTo>
                    <a:pt x="4546" y="4102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rgbClr val="326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8934390" y="5913210"/>
              <a:ext cx="15875" cy="20320"/>
            </a:xfrm>
            <a:custGeom>
              <a:avLst/>
              <a:gdLst/>
              <a:ahLst/>
              <a:cxnLst/>
              <a:rect l="l" t="t" r="r" b="b"/>
              <a:pathLst>
                <a:path w="15875" h="20320">
                  <a:moveTo>
                    <a:pt x="2489" y="0"/>
                  </a:moveTo>
                  <a:lnTo>
                    <a:pt x="0" y="1943"/>
                  </a:lnTo>
                  <a:lnTo>
                    <a:pt x="1854" y="6743"/>
                  </a:lnTo>
                  <a:lnTo>
                    <a:pt x="9080" y="16814"/>
                  </a:lnTo>
                  <a:lnTo>
                    <a:pt x="12992" y="20269"/>
                  </a:lnTo>
                  <a:lnTo>
                    <a:pt x="15557" y="18427"/>
                  </a:lnTo>
                  <a:lnTo>
                    <a:pt x="13652" y="13589"/>
                  </a:lnTo>
                  <a:lnTo>
                    <a:pt x="6438" y="3441"/>
                  </a:lnTo>
                  <a:close/>
                </a:path>
              </a:pathLst>
            </a:custGeom>
            <a:solidFill>
              <a:srgbClr val="4B9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8935587" y="5913207"/>
              <a:ext cx="14604" cy="19685"/>
            </a:xfrm>
            <a:custGeom>
              <a:avLst/>
              <a:gdLst/>
              <a:ahLst/>
              <a:cxnLst/>
              <a:rect l="l" t="t" r="r" b="b"/>
              <a:pathLst>
                <a:path w="14604" h="19685">
                  <a:moveTo>
                    <a:pt x="1282" y="0"/>
                  </a:moveTo>
                  <a:lnTo>
                    <a:pt x="0" y="990"/>
                  </a:lnTo>
                  <a:lnTo>
                    <a:pt x="6222" y="9296"/>
                  </a:lnTo>
                  <a:lnTo>
                    <a:pt x="8242" y="12636"/>
                  </a:lnTo>
                  <a:lnTo>
                    <a:pt x="13080" y="19342"/>
                  </a:lnTo>
                  <a:lnTo>
                    <a:pt x="14363" y="18427"/>
                  </a:lnTo>
                  <a:lnTo>
                    <a:pt x="12458" y="13589"/>
                  </a:lnTo>
                  <a:lnTo>
                    <a:pt x="5245" y="34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326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8904460" y="5802665"/>
              <a:ext cx="11430" cy="17780"/>
            </a:xfrm>
            <a:custGeom>
              <a:avLst/>
              <a:gdLst/>
              <a:ahLst/>
              <a:cxnLst/>
              <a:rect l="l" t="t" r="r" b="b"/>
              <a:pathLst>
                <a:path w="11429" h="17779">
                  <a:moveTo>
                    <a:pt x="7950" y="0"/>
                  </a:moveTo>
                  <a:lnTo>
                    <a:pt x="4864" y="3174"/>
                  </a:lnTo>
                  <a:lnTo>
                    <a:pt x="431" y="12191"/>
                  </a:lnTo>
                  <a:lnTo>
                    <a:pt x="0" y="16294"/>
                  </a:lnTo>
                  <a:lnTo>
                    <a:pt x="3035" y="17386"/>
                  </a:lnTo>
                  <a:lnTo>
                    <a:pt x="6070" y="14350"/>
                  </a:lnTo>
                  <a:lnTo>
                    <a:pt x="10502" y="5308"/>
                  </a:lnTo>
                  <a:lnTo>
                    <a:pt x="11023" y="1193"/>
                  </a:lnTo>
                  <a:close/>
                </a:path>
              </a:pathLst>
            </a:custGeom>
            <a:solidFill>
              <a:srgbClr val="4B9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8905986" y="5803238"/>
              <a:ext cx="9525" cy="17145"/>
            </a:xfrm>
            <a:custGeom>
              <a:avLst/>
              <a:gdLst/>
              <a:ahLst/>
              <a:cxnLst/>
              <a:rect l="l" t="t" r="r" b="b"/>
              <a:pathLst>
                <a:path w="9525" h="17145">
                  <a:moveTo>
                    <a:pt x="7886" y="0"/>
                  </a:moveTo>
                  <a:lnTo>
                    <a:pt x="4483" y="7581"/>
                  </a:lnTo>
                  <a:lnTo>
                    <a:pt x="2781" y="10286"/>
                  </a:lnTo>
                  <a:lnTo>
                    <a:pt x="0" y="16344"/>
                  </a:lnTo>
                  <a:lnTo>
                    <a:pt x="1511" y="16827"/>
                  </a:lnTo>
                  <a:lnTo>
                    <a:pt x="4533" y="13779"/>
                  </a:lnTo>
                  <a:lnTo>
                    <a:pt x="8991" y="4724"/>
                  </a:lnTo>
                  <a:lnTo>
                    <a:pt x="9499" y="622"/>
                  </a:lnTo>
                  <a:lnTo>
                    <a:pt x="7886" y="0"/>
                  </a:lnTo>
                  <a:close/>
                </a:path>
              </a:pathLst>
            </a:custGeom>
            <a:solidFill>
              <a:srgbClr val="326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8927796" y="5811126"/>
              <a:ext cx="44818" cy="32486"/>
            </a:xfrm>
            <a:prstGeom prst="rect">
              <a:avLst/>
            </a:prstGeom>
            <a:blipFill>
              <a:blip r:embed="rId9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8950121" y="5820282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3302" y="14681"/>
                  </a:moveTo>
                  <a:lnTo>
                    <a:pt x="2705" y="11214"/>
                  </a:lnTo>
                  <a:lnTo>
                    <a:pt x="1358" y="7924"/>
                  </a:lnTo>
                  <a:lnTo>
                    <a:pt x="0" y="6083"/>
                  </a:lnTo>
                  <a:lnTo>
                    <a:pt x="584" y="7010"/>
                  </a:lnTo>
                  <a:lnTo>
                    <a:pt x="2273" y="11328"/>
                  </a:lnTo>
                  <a:lnTo>
                    <a:pt x="2641" y="13589"/>
                  </a:lnTo>
                  <a:lnTo>
                    <a:pt x="2413" y="19342"/>
                  </a:lnTo>
                  <a:lnTo>
                    <a:pt x="3149" y="17157"/>
                  </a:lnTo>
                  <a:lnTo>
                    <a:pt x="3302" y="14681"/>
                  </a:lnTo>
                  <a:close/>
                </a:path>
                <a:path w="19684" h="19685">
                  <a:moveTo>
                    <a:pt x="4762" y="14465"/>
                  </a:moveTo>
                  <a:lnTo>
                    <a:pt x="3670" y="9880"/>
                  </a:lnTo>
                  <a:lnTo>
                    <a:pt x="1066" y="5892"/>
                  </a:lnTo>
                  <a:lnTo>
                    <a:pt x="3302" y="9956"/>
                  </a:lnTo>
                  <a:lnTo>
                    <a:pt x="4470" y="14465"/>
                  </a:lnTo>
                  <a:lnTo>
                    <a:pt x="4254" y="19011"/>
                  </a:lnTo>
                  <a:lnTo>
                    <a:pt x="4584" y="17983"/>
                  </a:lnTo>
                  <a:lnTo>
                    <a:pt x="4762" y="14465"/>
                  </a:lnTo>
                  <a:close/>
                </a:path>
                <a:path w="19684" h="19685">
                  <a:moveTo>
                    <a:pt x="6235" y="14211"/>
                  </a:moveTo>
                  <a:lnTo>
                    <a:pt x="5511" y="10769"/>
                  </a:lnTo>
                  <a:lnTo>
                    <a:pt x="4051" y="7620"/>
                  </a:lnTo>
                  <a:lnTo>
                    <a:pt x="2463" y="5829"/>
                  </a:lnTo>
                  <a:lnTo>
                    <a:pt x="3746" y="7721"/>
                  </a:lnTo>
                  <a:lnTo>
                    <a:pt x="5130" y="10985"/>
                  </a:lnTo>
                  <a:lnTo>
                    <a:pt x="5905" y="14312"/>
                  </a:lnTo>
                  <a:lnTo>
                    <a:pt x="5765" y="18935"/>
                  </a:lnTo>
                  <a:lnTo>
                    <a:pt x="6045" y="17843"/>
                  </a:lnTo>
                  <a:lnTo>
                    <a:pt x="6235" y="14211"/>
                  </a:lnTo>
                  <a:close/>
                </a:path>
                <a:path w="19684" h="19685">
                  <a:moveTo>
                    <a:pt x="7708" y="15049"/>
                  </a:moveTo>
                  <a:lnTo>
                    <a:pt x="7226" y="11569"/>
                  </a:lnTo>
                  <a:lnTo>
                    <a:pt x="5867" y="8267"/>
                  </a:lnTo>
                  <a:lnTo>
                    <a:pt x="4470" y="6362"/>
                  </a:lnTo>
                  <a:lnTo>
                    <a:pt x="2794" y="4826"/>
                  </a:lnTo>
                  <a:lnTo>
                    <a:pt x="5499" y="8496"/>
                  </a:lnTo>
                  <a:lnTo>
                    <a:pt x="7226" y="12700"/>
                  </a:lnTo>
                  <a:lnTo>
                    <a:pt x="7556" y="15049"/>
                  </a:lnTo>
                  <a:lnTo>
                    <a:pt x="7404" y="17310"/>
                  </a:lnTo>
                  <a:lnTo>
                    <a:pt x="7708" y="15049"/>
                  </a:lnTo>
                  <a:close/>
                </a:path>
                <a:path w="19684" h="19685">
                  <a:moveTo>
                    <a:pt x="8826" y="14655"/>
                  </a:moveTo>
                  <a:lnTo>
                    <a:pt x="8356" y="11176"/>
                  </a:lnTo>
                  <a:lnTo>
                    <a:pt x="6959" y="7835"/>
                  </a:lnTo>
                  <a:lnTo>
                    <a:pt x="4838" y="5041"/>
                  </a:lnTo>
                  <a:lnTo>
                    <a:pt x="3924" y="4356"/>
                  </a:lnTo>
                  <a:lnTo>
                    <a:pt x="6591" y="8115"/>
                  </a:lnTo>
                  <a:lnTo>
                    <a:pt x="8356" y="12306"/>
                  </a:lnTo>
                  <a:lnTo>
                    <a:pt x="8572" y="14655"/>
                  </a:lnTo>
                  <a:lnTo>
                    <a:pt x="8496" y="16878"/>
                  </a:lnTo>
                  <a:lnTo>
                    <a:pt x="8826" y="14655"/>
                  </a:lnTo>
                  <a:close/>
                </a:path>
                <a:path w="19684" h="19685">
                  <a:moveTo>
                    <a:pt x="10553" y="14363"/>
                  </a:moveTo>
                  <a:lnTo>
                    <a:pt x="10287" y="11912"/>
                  </a:lnTo>
                  <a:lnTo>
                    <a:pt x="8178" y="7620"/>
                  </a:lnTo>
                  <a:lnTo>
                    <a:pt x="5562" y="5054"/>
                  </a:lnTo>
                  <a:lnTo>
                    <a:pt x="4470" y="4622"/>
                  </a:lnTo>
                  <a:lnTo>
                    <a:pt x="5499" y="5232"/>
                  </a:lnTo>
                  <a:lnTo>
                    <a:pt x="8496" y="8826"/>
                  </a:lnTo>
                  <a:lnTo>
                    <a:pt x="9372" y="10883"/>
                  </a:lnTo>
                  <a:lnTo>
                    <a:pt x="9918" y="13220"/>
                  </a:lnTo>
                  <a:lnTo>
                    <a:pt x="10033" y="16738"/>
                  </a:lnTo>
                  <a:lnTo>
                    <a:pt x="10553" y="14363"/>
                  </a:lnTo>
                  <a:close/>
                </a:path>
                <a:path w="19684" h="19685">
                  <a:moveTo>
                    <a:pt x="11430" y="14325"/>
                  </a:moveTo>
                  <a:lnTo>
                    <a:pt x="10960" y="10769"/>
                  </a:lnTo>
                  <a:lnTo>
                    <a:pt x="9309" y="7480"/>
                  </a:lnTo>
                  <a:lnTo>
                    <a:pt x="6705" y="4978"/>
                  </a:lnTo>
                  <a:lnTo>
                    <a:pt x="5575" y="4622"/>
                  </a:lnTo>
                  <a:lnTo>
                    <a:pt x="7480" y="5905"/>
                  </a:lnTo>
                  <a:lnTo>
                    <a:pt x="9055" y="7734"/>
                  </a:lnTo>
                  <a:lnTo>
                    <a:pt x="10998" y="11938"/>
                  </a:lnTo>
                  <a:lnTo>
                    <a:pt x="11252" y="14325"/>
                  </a:lnTo>
                  <a:lnTo>
                    <a:pt x="11137" y="16738"/>
                  </a:lnTo>
                  <a:lnTo>
                    <a:pt x="11430" y="14325"/>
                  </a:lnTo>
                  <a:close/>
                </a:path>
                <a:path w="19684" h="19685">
                  <a:moveTo>
                    <a:pt x="12560" y="15494"/>
                  </a:moveTo>
                  <a:lnTo>
                    <a:pt x="6705" y="4622"/>
                  </a:lnTo>
                  <a:lnTo>
                    <a:pt x="7759" y="5054"/>
                  </a:lnTo>
                  <a:lnTo>
                    <a:pt x="8763" y="5829"/>
                  </a:lnTo>
                  <a:lnTo>
                    <a:pt x="10960" y="8572"/>
                  </a:lnTo>
                  <a:lnTo>
                    <a:pt x="12344" y="11874"/>
                  </a:lnTo>
                  <a:lnTo>
                    <a:pt x="12344" y="16738"/>
                  </a:lnTo>
                  <a:lnTo>
                    <a:pt x="12560" y="15494"/>
                  </a:lnTo>
                  <a:close/>
                </a:path>
                <a:path w="19684" h="19685">
                  <a:moveTo>
                    <a:pt x="14185" y="13360"/>
                  </a:moveTo>
                  <a:lnTo>
                    <a:pt x="7404" y="4102"/>
                  </a:lnTo>
                  <a:lnTo>
                    <a:pt x="8534" y="4356"/>
                  </a:lnTo>
                  <a:lnTo>
                    <a:pt x="9639" y="4978"/>
                  </a:lnTo>
                  <a:lnTo>
                    <a:pt x="11430" y="6565"/>
                  </a:lnTo>
                  <a:lnTo>
                    <a:pt x="12103" y="7620"/>
                  </a:lnTo>
                  <a:lnTo>
                    <a:pt x="13093" y="9817"/>
                  </a:lnTo>
                  <a:lnTo>
                    <a:pt x="13703" y="13360"/>
                  </a:lnTo>
                  <a:lnTo>
                    <a:pt x="13703" y="15786"/>
                  </a:lnTo>
                  <a:lnTo>
                    <a:pt x="14185" y="13360"/>
                  </a:lnTo>
                  <a:close/>
                </a:path>
                <a:path w="19684" h="19685">
                  <a:moveTo>
                    <a:pt x="15684" y="11861"/>
                  </a:moveTo>
                  <a:lnTo>
                    <a:pt x="15163" y="9347"/>
                  </a:lnTo>
                  <a:lnTo>
                    <a:pt x="13817" y="7251"/>
                  </a:lnTo>
                  <a:lnTo>
                    <a:pt x="12217" y="5232"/>
                  </a:lnTo>
                  <a:lnTo>
                    <a:pt x="8775" y="3670"/>
                  </a:lnTo>
                  <a:lnTo>
                    <a:pt x="7480" y="3733"/>
                  </a:lnTo>
                  <a:lnTo>
                    <a:pt x="8724" y="3848"/>
                  </a:lnTo>
                  <a:lnTo>
                    <a:pt x="9931" y="4318"/>
                  </a:lnTo>
                  <a:lnTo>
                    <a:pt x="12788" y="6438"/>
                  </a:lnTo>
                  <a:lnTo>
                    <a:pt x="14579" y="9550"/>
                  </a:lnTo>
                  <a:lnTo>
                    <a:pt x="15240" y="11899"/>
                  </a:lnTo>
                  <a:lnTo>
                    <a:pt x="15582" y="14312"/>
                  </a:lnTo>
                  <a:lnTo>
                    <a:pt x="15684" y="11861"/>
                  </a:lnTo>
                  <a:close/>
                </a:path>
                <a:path w="19684" h="19685">
                  <a:moveTo>
                    <a:pt x="16713" y="10985"/>
                  </a:moveTo>
                  <a:lnTo>
                    <a:pt x="9779" y="2819"/>
                  </a:lnTo>
                  <a:lnTo>
                    <a:pt x="8547" y="2819"/>
                  </a:lnTo>
                  <a:lnTo>
                    <a:pt x="9753" y="3009"/>
                  </a:lnTo>
                  <a:lnTo>
                    <a:pt x="10896" y="3441"/>
                  </a:lnTo>
                  <a:lnTo>
                    <a:pt x="16611" y="13411"/>
                  </a:lnTo>
                  <a:lnTo>
                    <a:pt x="16713" y="10985"/>
                  </a:lnTo>
                  <a:close/>
                </a:path>
                <a:path w="19684" h="19685">
                  <a:moveTo>
                    <a:pt x="17729" y="10033"/>
                  </a:moveTo>
                  <a:lnTo>
                    <a:pt x="10769" y="1943"/>
                  </a:lnTo>
                  <a:lnTo>
                    <a:pt x="9563" y="1943"/>
                  </a:lnTo>
                  <a:lnTo>
                    <a:pt x="10769" y="2133"/>
                  </a:lnTo>
                  <a:lnTo>
                    <a:pt x="11874" y="2527"/>
                  </a:lnTo>
                  <a:lnTo>
                    <a:pt x="17691" y="12522"/>
                  </a:lnTo>
                  <a:lnTo>
                    <a:pt x="17729" y="10033"/>
                  </a:lnTo>
                  <a:close/>
                </a:path>
                <a:path w="19684" h="19685">
                  <a:moveTo>
                    <a:pt x="18732" y="9169"/>
                  </a:moveTo>
                  <a:lnTo>
                    <a:pt x="11798" y="990"/>
                  </a:lnTo>
                  <a:lnTo>
                    <a:pt x="10553" y="1028"/>
                  </a:lnTo>
                  <a:lnTo>
                    <a:pt x="11798" y="1104"/>
                  </a:lnTo>
                  <a:lnTo>
                    <a:pt x="12928" y="1574"/>
                  </a:lnTo>
                  <a:lnTo>
                    <a:pt x="18643" y="11607"/>
                  </a:lnTo>
                  <a:lnTo>
                    <a:pt x="18732" y="9169"/>
                  </a:lnTo>
                  <a:close/>
                </a:path>
                <a:path w="19684" h="19685">
                  <a:moveTo>
                    <a:pt x="19494" y="8204"/>
                  </a:moveTo>
                  <a:lnTo>
                    <a:pt x="12573" y="0"/>
                  </a:lnTo>
                  <a:lnTo>
                    <a:pt x="11328" y="76"/>
                  </a:lnTo>
                  <a:lnTo>
                    <a:pt x="12573" y="152"/>
                  </a:lnTo>
                  <a:lnTo>
                    <a:pt x="13703" y="622"/>
                  </a:lnTo>
                  <a:lnTo>
                    <a:pt x="19431" y="10655"/>
                  </a:lnTo>
                  <a:lnTo>
                    <a:pt x="19494" y="8204"/>
                  </a:lnTo>
                  <a:close/>
                </a:path>
              </a:pathLst>
            </a:custGeom>
            <a:solidFill>
              <a:srgbClr val="E5E8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8929205" y="5814428"/>
              <a:ext cx="22860" cy="26670"/>
            </a:xfrm>
            <a:custGeom>
              <a:avLst/>
              <a:gdLst/>
              <a:ahLst/>
              <a:cxnLst/>
              <a:rect l="l" t="t" r="r" b="b"/>
              <a:pathLst>
                <a:path w="22859" h="26670">
                  <a:moveTo>
                    <a:pt x="10629" y="5194"/>
                  </a:moveTo>
                  <a:lnTo>
                    <a:pt x="0" y="14135"/>
                  </a:lnTo>
                  <a:lnTo>
                    <a:pt x="2755" y="10210"/>
                  </a:lnTo>
                  <a:lnTo>
                    <a:pt x="6375" y="7213"/>
                  </a:lnTo>
                  <a:lnTo>
                    <a:pt x="10629" y="5194"/>
                  </a:lnTo>
                  <a:close/>
                </a:path>
                <a:path w="22859" h="26670">
                  <a:moveTo>
                    <a:pt x="11290" y="5626"/>
                  </a:moveTo>
                  <a:lnTo>
                    <a:pt x="660" y="14630"/>
                  </a:lnTo>
                  <a:lnTo>
                    <a:pt x="1943" y="12623"/>
                  </a:lnTo>
                  <a:lnTo>
                    <a:pt x="4140" y="9842"/>
                  </a:lnTo>
                  <a:lnTo>
                    <a:pt x="6007" y="8305"/>
                  </a:lnTo>
                  <a:lnTo>
                    <a:pt x="11290" y="5626"/>
                  </a:lnTo>
                  <a:close/>
                </a:path>
                <a:path w="22859" h="26670">
                  <a:moveTo>
                    <a:pt x="11328" y="4267"/>
                  </a:moveTo>
                  <a:lnTo>
                    <a:pt x="635" y="11264"/>
                  </a:lnTo>
                  <a:lnTo>
                    <a:pt x="4330" y="7213"/>
                  </a:lnTo>
                  <a:lnTo>
                    <a:pt x="6159" y="5994"/>
                  </a:lnTo>
                  <a:lnTo>
                    <a:pt x="11328" y="4267"/>
                  </a:lnTo>
                  <a:close/>
                </a:path>
                <a:path w="22859" h="26670">
                  <a:moveTo>
                    <a:pt x="11976" y="6223"/>
                  </a:moveTo>
                  <a:lnTo>
                    <a:pt x="1320" y="15074"/>
                  </a:lnTo>
                  <a:lnTo>
                    <a:pt x="2603" y="13106"/>
                  </a:lnTo>
                  <a:lnTo>
                    <a:pt x="4838" y="10388"/>
                  </a:lnTo>
                  <a:lnTo>
                    <a:pt x="7658" y="8229"/>
                  </a:lnTo>
                  <a:lnTo>
                    <a:pt x="11976" y="6223"/>
                  </a:lnTo>
                  <a:close/>
                </a:path>
                <a:path w="22859" h="26670">
                  <a:moveTo>
                    <a:pt x="12204" y="10617"/>
                  </a:moveTo>
                  <a:lnTo>
                    <a:pt x="10401" y="12115"/>
                  </a:lnTo>
                  <a:lnTo>
                    <a:pt x="8864" y="14122"/>
                  </a:lnTo>
                  <a:lnTo>
                    <a:pt x="7048" y="18554"/>
                  </a:lnTo>
                  <a:lnTo>
                    <a:pt x="6781" y="21056"/>
                  </a:lnTo>
                  <a:lnTo>
                    <a:pt x="6896" y="23431"/>
                  </a:lnTo>
                  <a:lnTo>
                    <a:pt x="7048" y="21056"/>
                  </a:lnTo>
                  <a:lnTo>
                    <a:pt x="7442" y="18707"/>
                  </a:lnTo>
                  <a:lnTo>
                    <a:pt x="9309" y="14414"/>
                  </a:lnTo>
                  <a:lnTo>
                    <a:pt x="12204" y="10617"/>
                  </a:lnTo>
                  <a:close/>
                </a:path>
                <a:path w="22859" h="26670">
                  <a:moveTo>
                    <a:pt x="12420" y="3695"/>
                  </a:moveTo>
                  <a:lnTo>
                    <a:pt x="10401" y="3403"/>
                  </a:lnTo>
                  <a:lnTo>
                    <a:pt x="8255" y="3505"/>
                  </a:lnTo>
                  <a:lnTo>
                    <a:pt x="4368" y="5232"/>
                  </a:lnTo>
                  <a:lnTo>
                    <a:pt x="2819" y="6654"/>
                  </a:lnTo>
                  <a:lnTo>
                    <a:pt x="1587" y="8229"/>
                  </a:lnTo>
                  <a:lnTo>
                    <a:pt x="3048" y="6870"/>
                  </a:lnTo>
                  <a:lnTo>
                    <a:pt x="5461" y="5067"/>
                  </a:lnTo>
                  <a:lnTo>
                    <a:pt x="7391" y="4343"/>
                  </a:lnTo>
                  <a:lnTo>
                    <a:pt x="10401" y="3733"/>
                  </a:lnTo>
                  <a:lnTo>
                    <a:pt x="12420" y="3695"/>
                  </a:lnTo>
                  <a:close/>
                </a:path>
                <a:path w="22859" h="26670">
                  <a:moveTo>
                    <a:pt x="12573" y="7797"/>
                  </a:moveTo>
                  <a:lnTo>
                    <a:pt x="3416" y="18211"/>
                  </a:lnTo>
                  <a:lnTo>
                    <a:pt x="4368" y="15963"/>
                  </a:lnTo>
                  <a:lnTo>
                    <a:pt x="5473" y="13982"/>
                  </a:lnTo>
                  <a:lnTo>
                    <a:pt x="7670" y="11277"/>
                  </a:lnTo>
                  <a:lnTo>
                    <a:pt x="10515" y="8966"/>
                  </a:lnTo>
                  <a:lnTo>
                    <a:pt x="12573" y="7797"/>
                  </a:lnTo>
                  <a:close/>
                </a:path>
                <a:path w="22859" h="26670">
                  <a:moveTo>
                    <a:pt x="12611" y="6731"/>
                  </a:moveTo>
                  <a:lnTo>
                    <a:pt x="1955" y="15709"/>
                  </a:lnTo>
                  <a:lnTo>
                    <a:pt x="3187" y="13652"/>
                  </a:lnTo>
                  <a:lnTo>
                    <a:pt x="5473" y="10909"/>
                  </a:lnTo>
                  <a:lnTo>
                    <a:pt x="8331" y="8750"/>
                  </a:lnTo>
                  <a:lnTo>
                    <a:pt x="12611" y="6731"/>
                  </a:lnTo>
                  <a:close/>
                </a:path>
                <a:path w="22859" h="26670">
                  <a:moveTo>
                    <a:pt x="12649" y="8521"/>
                  </a:moveTo>
                  <a:lnTo>
                    <a:pt x="4114" y="19558"/>
                  </a:lnTo>
                  <a:lnTo>
                    <a:pt x="4927" y="17246"/>
                  </a:lnTo>
                  <a:lnTo>
                    <a:pt x="5943" y="15036"/>
                  </a:lnTo>
                  <a:lnTo>
                    <a:pt x="8039" y="12230"/>
                  </a:lnTo>
                  <a:lnTo>
                    <a:pt x="12649" y="8521"/>
                  </a:lnTo>
                  <a:close/>
                </a:path>
                <a:path w="22859" h="26670">
                  <a:moveTo>
                    <a:pt x="12750" y="1905"/>
                  </a:moveTo>
                  <a:lnTo>
                    <a:pt x="11760" y="812"/>
                  </a:lnTo>
                  <a:lnTo>
                    <a:pt x="10515" y="63"/>
                  </a:lnTo>
                  <a:lnTo>
                    <a:pt x="9779" y="0"/>
                  </a:lnTo>
                  <a:lnTo>
                    <a:pt x="9347" y="63"/>
                  </a:lnTo>
                  <a:lnTo>
                    <a:pt x="9055" y="254"/>
                  </a:lnTo>
                  <a:lnTo>
                    <a:pt x="9779" y="254"/>
                  </a:lnTo>
                  <a:lnTo>
                    <a:pt x="10033" y="393"/>
                  </a:lnTo>
                  <a:lnTo>
                    <a:pt x="10401" y="469"/>
                  </a:lnTo>
                  <a:lnTo>
                    <a:pt x="11506" y="1168"/>
                  </a:lnTo>
                  <a:lnTo>
                    <a:pt x="12052" y="1600"/>
                  </a:lnTo>
                  <a:lnTo>
                    <a:pt x="12750" y="1905"/>
                  </a:lnTo>
                  <a:close/>
                </a:path>
                <a:path w="22859" h="26670">
                  <a:moveTo>
                    <a:pt x="12788" y="9118"/>
                  </a:moveTo>
                  <a:lnTo>
                    <a:pt x="5207" y="20726"/>
                  </a:lnTo>
                  <a:lnTo>
                    <a:pt x="5829" y="18491"/>
                  </a:lnTo>
                  <a:lnTo>
                    <a:pt x="7226" y="15201"/>
                  </a:lnTo>
                  <a:lnTo>
                    <a:pt x="8534" y="13284"/>
                  </a:lnTo>
                  <a:lnTo>
                    <a:pt x="12788" y="9118"/>
                  </a:lnTo>
                  <a:close/>
                </a:path>
                <a:path w="22859" h="26670">
                  <a:moveTo>
                    <a:pt x="13004" y="3403"/>
                  </a:moveTo>
                  <a:lnTo>
                    <a:pt x="11137" y="2819"/>
                  </a:lnTo>
                  <a:lnTo>
                    <a:pt x="9118" y="2628"/>
                  </a:lnTo>
                  <a:lnTo>
                    <a:pt x="5384" y="3797"/>
                  </a:lnTo>
                  <a:lnTo>
                    <a:pt x="3035" y="5600"/>
                  </a:lnTo>
                  <a:lnTo>
                    <a:pt x="2425" y="6362"/>
                  </a:lnTo>
                  <a:lnTo>
                    <a:pt x="3924" y="5194"/>
                  </a:lnTo>
                  <a:lnTo>
                    <a:pt x="6375" y="3797"/>
                  </a:lnTo>
                  <a:lnTo>
                    <a:pt x="8242" y="3365"/>
                  </a:lnTo>
                  <a:lnTo>
                    <a:pt x="11036" y="3213"/>
                  </a:lnTo>
                  <a:lnTo>
                    <a:pt x="13004" y="3403"/>
                  </a:lnTo>
                  <a:close/>
                </a:path>
                <a:path w="22859" h="26670">
                  <a:moveTo>
                    <a:pt x="13004" y="3022"/>
                  </a:moveTo>
                  <a:lnTo>
                    <a:pt x="11290" y="2298"/>
                  </a:lnTo>
                  <a:lnTo>
                    <a:pt x="9334" y="1854"/>
                  </a:lnTo>
                  <a:lnTo>
                    <a:pt x="5461" y="2476"/>
                  </a:lnTo>
                  <a:lnTo>
                    <a:pt x="4699" y="3022"/>
                  </a:lnTo>
                  <a:lnTo>
                    <a:pt x="3771" y="3390"/>
                  </a:lnTo>
                  <a:lnTo>
                    <a:pt x="2387" y="4673"/>
                  </a:lnTo>
                  <a:lnTo>
                    <a:pt x="3949" y="3683"/>
                  </a:lnTo>
                  <a:lnTo>
                    <a:pt x="6565" y="2628"/>
                  </a:lnTo>
                  <a:lnTo>
                    <a:pt x="9296" y="2413"/>
                  </a:lnTo>
                  <a:lnTo>
                    <a:pt x="13004" y="3022"/>
                  </a:lnTo>
                  <a:close/>
                </a:path>
                <a:path w="22859" h="26670">
                  <a:moveTo>
                    <a:pt x="13157" y="11201"/>
                  </a:moveTo>
                  <a:lnTo>
                    <a:pt x="11290" y="13004"/>
                  </a:lnTo>
                  <a:lnTo>
                    <a:pt x="9855" y="15201"/>
                  </a:lnTo>
                  <a:lnTo>
                    <a:pt x="8585" y="18923"/>
                  </a:lnTo>
                  <a:lnTo>
                    <a:pt x="8102" y="22745"/>
                  </a:lnTo>
                  <a:lnTo>
                    <a:pt x="8394" y="25336"/>
                  </a:lnTo>
                  <a:lnTo>
                    <a:pt x="8318" y="24066"/>
                  </a:lnTo>
                  <a:lnTo>
                    <a:pt x="8686" y="20243"/>
                  </a:lnTo>
                  <a:lnTo>
                    <a:pt x="9817" y="16624"/>
                  </a:lnTo>
                  <a:lnTo>
                    <a:pt x="13157" y="11201"/>
                  </a:lnTo>
                  <a:close/>
                </a:path>
                <a:path w="22859" h="26670">
                  <a:moveTo>
                    <a:pt x="13157" y="2692"/>
                  </a:moveTo>
                  <a:lnTo>
                    <a:pt x="12382" y="2108"/>
                  </a:lnTo>
                  <a:lnTo>
                    <a:pt x="9779" y="800"/>
                  </a:lnTo>
                  <a:lnTo>
                    <a:pt x="8623" y="800"/>
                  </a:lnTo>
                  <a:lnTo>
                    <a:pt x="7658" y="1231"/>
                  </a:lnTo>
                  <a:lnTo>
                    <a:pt x="8686" y="1155"/>
                  </a:lnTo>
                  <a:lnTo>
                    <a:pt x="10033" y="1371"/>
                  </a:lnTo>
                  <a:lnTo>
                    <a:pt x="11353" y="1917"/>
                  </a:lnTo>
                  <a:lnTo>
                    <a:pt x="12204" y="2413"/>
                  </a:lnTo>
                  <a:lnTo>
                    <a:pt x="13157" y="2692"/>
                  </a:lnTo>
                  <a:close/>
                </a:path>
                <a:path w="22859" h="26670">
                  <a:moveTo>
                    <a:pt x="13296" y="7239"/>
                  </a:moveTo>
                  <a:lnTo>
                    <a:pt x="2641" y="16179"/>
                  </a:lnTo>
                  <a:lnTo>
                    <a:pt x="5346" y="12230"/>
                  </a:lnTo>
                  <a:lnTo>
                    <a:pt x="6159" y="11417"/>
                  </a:lnTo>
                  <a:lnTo>
                    <a:pt x="8966" y="9309"/>
                  </a:lnTo>
                  <a:lnTo>
                    <a:pt x="13296" y="7239"/>
                  </a:lnTo>
                  <a:close/>
                </a:path>
                <a:path w="22859" h="26670">
                  <a:moveTo>
                    <a:pt x="13550" y="12115"/>
                  </a:moveTo>
                  <a:lnTo>
                    <a:pt x="12788" y="13093"/>
                  </a:lnTo>
                  <a:lnTo>
                    <a:pt x="11137" y="16548"/>
                  </a:lnTo>
                  <a:lnTo>
                    <a:pt x="10185" y="20180"/>
                  </a:lnTo>
                  <a:lnTo>
                    <a:pt x="9677" y="26441"/>
                  </a:lnTo>
                  <a:lnTo>
                    <a:pt x="9969" y="23939"/>
                  </a:lnTo>
                  <a:lnTo>
                    <a:pt x="12382" y="14300"/>
                  </a:lnTo>
                  <a:lnTo>
                    <a:pt x="13550" y="12115"/>
                  </a:lnTo>
                  <a:close/>
                </a:path>
                <a:path w="22859" h="26670">
                  <a:moveTo>
                    <a:pt x="14033" y="13144"/>
                  </a:moveTo>
                  <a:lnTo>
                    <a:pt x="12738" y="14986"/>
                  </a:lnTo>
                  <a:lnTo>
                    <a:pt x="12128" y="17068"/>
                  </a:lnTo>
                  <a:lnTo>
                    <a:pt x="11722" y="20256"/>
                  </a:lnTo>
                  <a:lnTo>
                    <a:pt x="12014" y="25666"/>
                  </a:lnTo>
                  <a:lnTo>
                    <a:pt x="12014" y="21348"/>
                  </a:lnTo>
                  <a:lnTo>
                    <a:pt x="13042" y="15036"/>
                  </a:lnTo>
                  <a:lnTo>
                    <a:pt x="14033" y="13144"/>
                  </a:lnTo>
                  <a:close/>
                </a:path>
                <a:path w="22859" h="26670">
                  <a:moveTo>
                    <a:pt x="15024" y="13106"/>
                  </a:moveTo>
                  <a:lnTo>
                    <a:pt x="13931" y="14973"/>
                  </a:lnTo>
                  <a:lnTo>
                    <a:pt x="13309" y="17221"/>
                  </a:lnTo>
                  <a:lnTo>
                    <a:pt x="12928" y="21717"/>
                  </a:lnTo>
                  <a:lnTo>
                    <a:pt x="13563" y="26111"/>
                  </a:lnTo>
                  <a:lnTo>
                    <a:pt x="13347" y="21678"/>
                  </a:lnTo>
                  <a:lnTo>
                    <a:pt x="13855" y="17272"/>
                  </a:lnTo>
                  <a:lnTo>
                    <a:pt x="15024" y="13106"/>
                  </a:lnTo>
                  <a:close/>
                </a:path>
                <a:path w="22859" h="26670">
                  <a:moveTo>
                    <a:pt x="16154" y="13004"/>
                  </a:moveTo>
                  <a:lnTo>
                    <a:pt x="15608" y="13982"/>
                  </a:lnTo>
                  <a:lnTo>
                    <a:pt x="14693" y="18338"/>
                  </a:lnTo>
                  <a:lnTo>
                    <a:pt x="14617" y="26035"/>
                  </a:lnTo>
                  <a:lnTo>
                    <a:pt x="15532" y="15049"/>
                  </a:lnTo>
                  <a:lnTo>
                    <a:pt x="16154" y="13004"/>
                  </a:lnTo>
                  <a:close/>
                </a:path>
                <a:path w="22859" h="26670">
                  <a:moveTo>
                    <a:pt x="17183" y="12852"/>
                  </a:moveTo>
                  <a:lnTo>
                    <a:pt x="16713" y="13868"/>
                  </a:lnTo>
                  <a:lnTo>
                    <a:pt x="15760" y="18186"/>
                  </a:lnTo>
                  <a:lnTo>
                    <a:pt x="15646" y="25920"/>
                  </a:lnTo>
                  <a:lnTo>
                    <a:pt x="16637" y="14973"/>
                  </a:lnTo>
                  <a:lnTo>
                    <a:pt x="17183" y="12852"/>
                  </a:lnTo>
                  <a:close/>
                </a:path>
                <a:path w="22859" h="26670">
                  <a:moveTo>
                    <a:pt x="18211" y="12776"/>
                  </a:moveTo>
                  <a:lnTo>
                    <a:pt x="17818" y="13754"/>
                  </a:lnTo>
                  <a:lnTo>
                    <a:pt x="16865" y="18148"/>
                  </a:lnTo>
                  <a:lnTo>
                    <a:pt x="16738" y="25857"/>
                  </a:lnTo>
                  <a:lnTo>
                    <a:pt x="17411" y="17056"/>
                  </a:lnTo>
                  <a:lnTo>
                    <a:pt x="18211" y="12776"/>
                  </a:lnTo>
                  <a:close/>
                </a:path>
                <a:path w="22859" h="26670">
                  <a:moveTo>
                    <a:pt x="19278" y="12814"/>
                  </a:moveTo>
                  <a:lnTo>
                    <a:pt x="18884" y="13868"/>
                  </a:lnTo>
                  <a:lnTo>
                    <a:pt x="18364" y="17170"/>
                  </a:lnTo>
                  <a:lnTo>
                    <a:pt x="18846" y="25971"/>
                  </a:lnTo>
                  <a:lnTo>
                    <a:pt x="18884" y="14973"/>
                  </a:lnTo>
                  <a:lnTo>
                    <a:pt x="19278" y="12814"/>
                  </a:lnTo>
                  <a:close/>
                </a:path>
                <a:path w="22859" h="26670">
                  <a:moveTo>
                    <a:pt x="20370" y="13106"/>
                  </a:moveTo>
                  <a:lnTo>
                    <a:pt x="20040" y="14135"/>
                  </a:lnTo>
                  <a:lnTo>
                    <a:pt x="19532" y="17462"/>
                  </a:lnTo>
                  <a:lnTo>
                    <a:pt x="20193" y="26225"/>
                  </a:lnTo>
                  <a:lnTo>
                    <a:pt x="20040" y="15341"/>
                  </a:lnTo>
                  <a:lnTo>
                    <a:pt x="20370" y="13106"/>
                  </a:lnTo>
                  <a:close/>
                </a:path>
                <a:path w="22859" h="26670">
                  <a:moveTo>
                    <a:pt x="22352" y="24777"/>
                  </a:moveTo>
                  <a:lnTo>
                    <a:pt x="21983" y="19189"/>
                  </a:lnTo>
                  <a:lnTo>
                    <a:pt x="21107" y="13538"/>
                  </a:lnTo>
                  <a:lnTo>
                    <a:pt x="21107" y="15443"/>
                  </a:lnTo>
                  <a:lnTo>
                    <a:pt x="21475" y="19227"/>
                  </a:lnTo>
                  <a:lnTo>
                    <a:pt x="22352" y="24777"/>
                  </a:lnTo>
                  <a:close/>
                </a:path>
              </a:pathLst>
            </a:custGeom>
            <a:solidFill>
              <a:srgbClr val="FAF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8954326" y="5811697"/>
              <a:ext cx="17145" cy="17145"/>
            </a:xfrm>
            <a:custGeom>
              <a:avLst/>
              <a:gdLst/>
              <a:ahLst/>
              <a:cxnLst/>
              <a:rect l="l" t="t" r="r" b="b"/>
              <a:pathLst>
                <a:path w="17145" h="17145">
                  <a:moveTo>
                    <a:pt x="927" y="12"/>
                  </a:moveTo>
                  <a:lnTo>
                    <a:pt x="457" y="228"/>
                  </a:lnTo>
                  <a:lnTo>
                    <a:pt x="76" y="1193"/>
                  </a:lnTo>
                  <a:lnTo>
                    <a:pt x="0" y="1778"/>
                  </a:lnTo>
                  <a:lnTo>
                    <a:pt x="38" y="2260"/>
                  </a:lnTo>
                  <a:lnTo>
                    <a:pt x="266" y="2654"/>
                  </a:lnTo>
                  <a:lnTo>
                    <a:pt x="381" y="2260"/>
                  </a:lnTo>
                  <a:lnTo>
                    <a:pt x="736" y="520"/>
                  </a:lnTo>
                  <a:lnTo>
                    <a:pt x="927" y="12"/>
                  </a:lnTo>
                  <a:close/>
                </a:path>
                <a:path w="17145" h="17145">
                  <a:moveTo>
                    <a:pt x="2108" y="0"/>
                  </a:moveTo>
                  <a:lnTo>
                    <a:pt x="1473" y="406"/>
                  </a:lnTo>
                  <a:lnTo>
                    <a:pt x="1041" y="1117"/>
                  </a:lnTo>
                  <a:lnTo>
                    <a:pt x="673" y="2616"/>
                  </a:lnTo>
                  <a:lnTo>
                    <a:pt x="673" y="3352"/>
                  </a:lnTo>
                  <a:lnTo>
                    <a:pt x="863" y="4076"/>
                  </a:lnTo>
                  <a:lnTo>
                    <a:pt x="1041" y="3352"/>
                  </a:lnTo>
                  <a:lnTo>
                    <a:pt x="1117" y="2616"/>
                  </a:lnTo>
                  <a:lnTo>
                    <a:pt x="1473" y="1282"/>
                  </a:lnTo>
                  <a:lnTo>
                    <a:pt x="2108" y="0"/>
                  </a:lnTo>
                  <a:close/>
                </a:path>
                <a:path w="17145" h="17145">
                  <a:moveTo>
                    <a:pt x="3746" y="0"/>
                  </a:moveTo>
                  <a:lnTo>
                    <a:pt x="2844" y="457"/>
                  </a:lnTo>
                  <a:lnTo>
                    <a:pt x="2286" y="1282"/>
                  </a:lnTo>
                  <a:lnTo>
                    <a:pt x="1701" y="3124"/>
                  </a:lnTo>
                  <a:lnTo>
                    <a:pt x="1701" y="4584"/>
                  </a:lnTo>
                  <a:lnTo>
                    <a:pt x="1841" y="5029"/>
                  </a:lnTo>
                  <a:lnTo>
                    <a:pt x="2108" y="3162"/>
                  </a:lnTo>
                  <a:lnTo>
                    <a:pt x="2425" y="2349"/>
                  </a:lnTo>
                  <a:lnTo>
                    <a:pt x="2501" y="1917"/>
                  </a:lnTo>
                  <a:lnTo>
                    <a:pt x="3200" y="711"/>
                  </a:lnTo>
                  <a:lnTo>
                    <a:pt x="3492" y="419"/>
                  </a:lnTo>
                  <a:lnTo>
                    <a:pt x="3746" y="0"/>
                  </a:lnTo>
                  <a:close/>
                </a:path>
                <a:path w="17145" h="17145">
                  <a:moveTo>
                    <a:pt x="6350" y="12"/>
                  </a:moveTo>
                  <a:lnTo>
                    <a:pt x="2755" y="3340"/>
                  </a:lnTo>
                  <a:lnTo>
                    <a:pt x="2501" y="3975"/>
                  </a:lnTo>
                  <a:lnTo>
                    <a:pt x="2425" y="5067"/>
                  </a:lnTo>
                  <a:lnTo>
                    <a:pt x="2755" y="3975"/>
                  </a:lnTo>
                  <a:lnTo>
                    <a:pt x="3225" y="2971"/>
                  </a:lnTo>
                  <a:lnTo>
                    <a:pt x="4546" y="1295"/>
                  </a:lnTo>
                  <a:lnTo>
                    <a:pt x="5397" y="584"/>
                  </a:lnTo>
                  <a:lnTo>
                    <a:pt x="6350" y="12"/>
                  </a:lnTo>
                  <a:close/>
                </a:path>
                <a:path w="17145" h="17145">
                  <a:moveTo>
                    <a:pt x="9639" y="596"/>
                  </a:moveTo>
                  <a:lnTo>
                    <a:pt x="3048" y="4635"/>
                  </a:lnTo>
                  <a:lnTo>
                    <a:pt x="4889" y="2730"/>
                  </a:lnTo>
                  <a:lnTo>
                    <a:pt x="6565" y="1663"/>
                  </a:lnTo>
                  <a:lnTo>
                    <a:pt x="9639" y="596"/>
                  </a:lnTo>
                  <a:close/>
                </a:path>
                <a:path w="17145" h="17145">
                  <a:moveTo>
                    <a:pt x="11633" y="1765"/>
                  </a:moveTo>
                  <a:lnTo>
                    <a:pt x="10388" y="1295"/>
                  </a:lnTo>
                  <a:lnTo>
                    <a:pt x="8877" y="1333"/>
                  </a:lnTo>
                  <a:lnTo>
                    <a:pt x="6946" y="1981"/>
                  </a:lnTo>
                  <a:lnTo>
                    <a:pt x="6350" y="2286"/>
                  </a:lnTo>
                  <a:lnTo>
                    <a:pt x="4699" y="3479"/>
                  </a:lnTo>
                  <a:lnTo>
                    <a:pt x="4305" y="4038"/>
                  </a:lnTo>
                  <a:lnTo>
                    <a:pt x="6527" y="2616"/>
                  </a:lnTo>
                  <a:lnTo>
                    <a:pt x="8407" y="1981"/>
                  </a:lnTo>
                  <a:lnTo>
                    <a:pt x="10274" y="1663"/>
                  </a:lnTo>
                  <a:lnTo>
                    <a:pt x="11633" y="1765"/>
                  </a:lnTo>
                  <a:close/>
                </a:path>
                <a:path w="17145" h="17145">
                  <a:moveTo>
                    <a:pt x="12065" y="2806"/>
                  </a:moveTo>
                  <a:lnTo>
                    <a:pt x="10820" y="2286"/>
                  </a:lnTo>
                  <a:lnTo>
                    <a:pt x="9423" y="2247"/>
                  </a:lnTo>
                  <a:lnTo>
                    <a:pt x="7442" y="2806"/>
                  </a:lnTo>
                  <a:lnTo>
                    <a:pt x="5105" y="4114"/>
                  </a:lnTo>
                  <a:lnTo>
                    <a:pt x="4622" y="4660"/>
                  </a:lnTo>
                  <a:lnTo>
                    <a:pt x="6934" y="3454"/>
                  </a:lnTo>
                  <a:lnTo>
                    <a:pt x="9499" y="2768"/>
                  </a:lnTo>
                  <a:lnTo>
                    <a:pt x="12065" y="2806"/>
                  </a:lnTo>
                  <a:close/>
                </a:path>
                <a:path w="17145" h="17145">
                  <a:moveTo>
                    <a:pt x="12941" y="4445"/>
                  </a:moveTo>
                  <a:lnTo>
                    <a:pt x="11709" y="3822"/>
                  </a:lnTo>
                  <a:lnTo>
                    <a:pt x="10287" y="3530"/>
                  </a:lnTo>
                  <a:lnTo>
                    <a:pt x="7607" y="4038"/>
                  </a:lnTo>
                  <a:lnTo>
                    <a:pt x="5765" y="4838"/>
                  </a:lnTo>
                  <a:lnTo>
                    <a:pt x="5257" y="5359"/>
                  </a:lnTo>
                  <a:lnTo>
                    <a:pt x="6426" y="4800"/>
                  </a:lnTo>
                  <a:lnTo>
                    <a:pt x="7670" y="4406"/>
                  </a:lnTo>
                  <a:lnTo>
                    <a:pt x="8966" y="4191"/>
                  </a:lnTo>
                  <a:lnTo>
                    <a:pt x="11633" y="4114"/>
                  </a:lnTo>
                  <a:lnTo>
                    <a:pt x="12941" y="4445"/>
                  </a:lnTo>
                  <a:close/>
                </a:path>
                <a:path w="17145" h="17145">
                  <a:moveTo>
                    <a:pt x="13601" y="6159"/>
                  </a:moveTo>
                  <a:lnTo>
                    <a:pt x="12471" y="5334"/>
                  </a:lnTo>
                  <a:lnTo>
                    <a:pt x="10972" y="4813"/>
                  </a:lnTo>
                  <a:lnTo>
                    <a:pt x="7975" y="4851"/>
                  </a:lnTo>
                  <a:lnTo>
                    <a:pt x="5842" y="5549"/>
                  </a:lnTo>
                  <a:lnTo>
                    <a:pt x="5257" y="5943"/>
                  </a:lnTo>
                  <a:lnTo>
                    <a:pt x="6578" y="5422"/>
                  </a:lnTo>
                  <a:lnTo>
                    <a:pt x="8013" y="5219"/>
                  </a:lnTo>
                  <a:lnTo>
                    <a:pt x="11633" y="5422"/>
                  </a:lnTo>
                  <a:lnTo>
                    <a:pt x="13601" y="6159"/>
                  </a:lnTo>
                  <a:close/>
                </a:path>
                <a:path w="17145" h="17145">
                  <a:moveTo>
                    <a:pt x="15798" y="16865"/>
                  </a:moveTo>
                  <a:lnTo>
                    <a:pt x="8216" y="7810"/>
                  </a:lnTo>
                  <a:lnTo>
                    <a:pt x="7048" y="7924"/>
                  </a:lnTo>
                  <a:lnTo>
                    <a:pt x="8216" y="7962"/>
                  </a:lnTo>
                  <a:lnTo>
                    <a:pt x="10388" y="8737"/>
                  </a:lnTo>
                  <a:lnTo>
                    <a:pt x="12395" y="9906"/>
                  </a:lnTo>
                  <a:lnTo>
                    <a:pt x="13906" y="11480"/>
                  </a:lnTo>
                  <a:lnTo>
                    <a:pt x="14516" y="12433"/>
                  </a:lnTo>
                  <a:lnTo>
                    <a:pt x="15354" y="14490"/>
                  </a:lnTo>
                  <a:lnTo>
                    <a:pt x="15798" y="16865"/>
                  </a:lnTo>
                  <a:close/>
                </a:path>
                <a:path w="17145" h="17145">
                  <a:moveTo>
                    <a:pt x="16497" y="13830"/>
                  </a:moveTo>
                  <a:lnTo>
                    <a:pt x="8153" y="6858"/>
                  </a:lnTo>
                  <a:lnTo>
                    <a:pt x="5803" y="7340"/>
                  </a:lnTo>
                  <a:lnTo>
                    <a:pt x="8153" y="7150"/>
                  </a:lnTo>
                  <a:lnTo>
                    <a:pt x="10375" y="7531"/>
                  </a:lnTo>
                  <a:lnTo>
                    <a:pt x="11480" y="7924"/>
                  </a:lnTo>
                  <a:lnTo>
                    <a:pt x="13385" y="9105"/>
                  </a:lnTo>
                  <a:lnTo>
                    <a:pt x="15557" y="11696"/>
                  </a:lnTo>
                  <a:lnTo>
                    <a:pt x="16497" y="13830"/>
                  </a:lnTo>
                  <a:close/>
                </a:path>
                <a:path w="17145" h="17145">
                  <a:moveTo>
                    <a:pt x="17132" y="11036"/>
                  </a:moveTo>
                  <a:lnTo>
                    <a:pt x="9690" y="5905"/>
                  </a:lnTo>
                  <a:lnTo>
                    <a:pt x="7378" y="6121"/>
                  </a:lnTo>
                  <a:lnTo>
                    <a:pt x="6210" y="6527"/>
                  </a:lnTo>
                  <a:lnTo>
                    <a:pt x="5257" y="7150"/>
                  </a:lnTo>
                  <a:lnTo>
                    <a:pt x="6324" y="6667"/>
                  </a:lnTo>
                  <a:lnTo>
                    <a:pt x="7454" y="6464"/>
                  </a:lnTo>
                  <a:lnTo>
                    <a:pt x="10820" y="6464"/>
                  </a:lnTo>
                  <a:lnTo>
                    <a:pt x="12979" y="7150"/>
                  </a:lnTo>
                  <a:lnTo>
                    <a:pt x="13982" y="7759"/>
                  </a:lnTo>
                  <a:lnTo>
                    <a:pt x="17132" y="11036"/>
                  </a:lnTo>
                  <a:close/>
                </a:path>
              </a:pathLst>
            </a:custGeom>
            <a:solidFill>
              <a:srgbClr val="E5E8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8942803" y="5821022"/>
              <a:ext cx="27940" cy="16510"/>
            </a:xfrm>
            <a:custGeom>
              <a:avLst/>
              <a:gdLst/>
              <a:ahLst/>
              <a:cxnLst/>
              <a:rect l="l" t="t" r="r" b="b"/>
              <a:pathLst>
                <a:path w="27940" h="16510">
                  <a:moveTo>
                    <a:pt x="9385" y="13461"/>
                  </a:moveTo>
                  <a:lnTo>
                    <a:pt x="9055" y="13461"/>
                  </a:lnTo>
                  <a:lnTo>
                    <a:pt x="9095" y="14604"/>
                  </a:lnTo>
                  <a:lnTo>
                    <a:pt x="8978" y="16001"/>
                  </a:lnTo>
                  <a:lnTo>
                    <a:pt x="9317" y="15366"/>
                  </a:lnTo>
                  <a:lnTo>
                    <a:pt x="9385" y="13461"/>
                  </a:lnTo>
                  <a:close/>
                </a:path>
                <a:path w="27940" h="16510">
                  <a:moveTo>
                    <a:pt x="9652" y="12953"/>
                  </a:moveTo>
                  <a:lnTo>
                    <a:pt x="8242" y="12953"/>
                  </a:lnTo>
                  <a:lnTo>
                    <a:pt x="8280" y="15874"/>
                  </a:lnTo>
                  <a:lnTo>
                    <a:pt x="8388" y="15493"/>
                  </a:lnTo>
                  <a:lnTo>
                    <a:pt x="8458" y="13969"/>
                  </a:lnTo>
                  <a:lnTo>
                    <a:pt x="9055" y="13461"/>
                  </a:lnTo>
                  <a:lnTo>
                    <a:pt x="9385" y="13461"/>
                  </a:lnTo>
                  <a:lnTo>
                    <a:pt x="9385" y="13080"/>
                  </a:lnTo>
                  <a:lnTo>
                    <a:pt x="9652" y="12953"/>
                  </a:lnTo>
                  <a:close/>
                </a:path>
                <a:path w="27940" h="16510">
                  <a:moveTo>
                    <a:pt x="11895" y="12953"/>
                  </a:moveTo>
                  <a:lnTo>
                    <a:pt x="11506" y="12953"/>
                  </a:lnTo>
                  <a:lnTo>
                    <a:pt x="11595" y="13207"/>
                  </a:lnTo>
                  <a:lnTo>
                    <a:pt x="11677" y="14223"/>
                  </a:lnTo>
                  <a:lnTo>
                    <a:pt x="11582" y="15493"/>
                  </a:lnTo>
                  <a:lnTo>
                    <a:pt x="11664" y="15112"/>
                  </a:lnTo>
                  <a:lnTo>
                    <a:pt x="11789" y="13588"/>
                  </a:lnTo>
                  <a:lnTo>
                    <a:pt x="11895" y="12953"/>
                  </a:lnTo>
                  <a:close/>
                </a:path>
                <a:path w="27940" h="16510">
                  <a:moveTo>
                    <a:pt x="10959" y="10776"/>
                  </a:moveTo>
                  <a:lnTo>
                    <a:pt x="11506" y="12191"/>
                  </a:lnTo>
                  <a:lnTo>
                    <a:pt x="10769" y="12699"/>
                  </a:lnTo>
                  <a:lnTo>
                    <a:pt x="10216" y="12940"/>
                  </a:lnTo>
                  <a:lnTo>
                    <a:pt x="10375" y="13969"/>
                  </a:lnTo>
                  <a:lnTo>
                    <a:pt x="10477" y="15366"/>
                  </a:lnTo>
                  <a:lnTo>
                    <a:pt x="10720" y="14731"/>
                  </a:lnTo>
                  <a:lnTo>
                    <a:pt x="10845" y="13334"/>
                  </a:lnTo>
                  <a:lnTo>
                    <a:pt x="11506" y="12953"/>
                  </a:lnTo>
                  <a:lnTo>
                    <a:pt x="11895" y="12953"/>
                  </a:lnTo>
                  <a:lnTo>
                    <a:pt x="12382" y="12318"/>
                  </a:lnTo>
                  <a:lnTo>
                    <a:pt x="12827" y="12318"/>
                  </a:lnTo>
                  <a:lnTo>
                    <a:pt x="12956" y="12064"/>
                  </a:lnTo>
                  <a:lnTo>
                    <a:pt x="12090" y="12064"/>
                  </a:lnTo>
                  <a:lnTo>
                    <a:pt x="11506" y="11302"/>
                  </a:lnTo>
                  <a:lnTo>
                    <a:pt x="10959" y="10776"/>
                  </a:lnTo>
                  <a:close/>
                </a:path>
                <a:path w="27940" h="16510">
                  <a:moveTo>
                    <a:pt x="6565" y="12445"/>
                  </a:moveTo>
                  <a:lnTo>
                    <a:pt x="4406" y="12445"/>
                  </a:lnTo>
                  <a:lnTo>
                    <a:pt x="4914" y="13207"/>
                  </a:lnTo>
                  <a:lnTo>
                    <a:pt x="4998" y="14477"/>
                  </a:lnTo>
                  <a:lnTo>
                    <a:pt x="5270" y="15239"/>
                  </a:lnTo>
                  <a:lnTo>
                    <a:pt x="5514" y="14731"/>
                  </a:lnTo>
                  <a:lnTo>
                    <a:pt x="5640" y="14223"/>
                  </a:lnTo>
                  <a:lnTo>
                    <a:pt x="5791" y="13334"/>
                  </a:lnTo>
                  <a:lnTo>
                    <a:pt x="6299" y="13080"/>
                  </a:lnTo>
                  <a:lnTo>
                    <a:pt x="6904" y="13080"/>
                  </a:lnTo>
                  <a:lnTo>
                    <a:pt x="6858" y="12699"/>
                  </a:lnTo>
                  <a:lnTo>
                    <a:pt x="6565" y="12445"/>
                  </a:lnTo>
                  <a:close/>
                </a:path>
                <a:path w="27940" h="16510">
                  <a:moveTo>
                    <a:pt x="6904" y="13080"/>
                  </a:moveTo>
                  <a:lnTo>
                    <a:pt x="6299" y="13080"/>
                  </a:lnTo>
                  <a:lnTo>
                    <a:pt x="6299" y="15112"/>
                  </a:lnTo>
                  <a:lnTo>
                    <a:pt x="6549" y="14350"/>
                  </a:lnTo>
                  <a:lnTo>
                    <a:pt x="6781" y="13334"/>
                  </a:lnTo>
                  <a:lnTo>
                    <a:pt x="6904" y="13080"/>
                  </a:lnTo>
                  <a:close/>
                </a:path>
                <a:path w="27940" h="16510">
                  <a:moveTo>
                    <a:pt x="7594" y="10921"/>
                  </a:moveTo>
                  <a:lnTo>
                    <a:pt x="7416" y="12572"/>
                  </a:lnTo>
                  <a:lnTo>
                    <a:pt x="7327" y="12699"/>
                  </a:lnTo>
                  <a:lnTo>
                    <a:pt x="7254" y="12940"/>
                  </a:lnTo>
                  <a:lnTo>
                    <a:pt x="7366" y="15112"/>
                  </a:lnTo>
                  <a:lnTo>
                    <a:pt x="7874" y="14604"/>
                  </a:lnTo>
                  <a:lnTo>
                    <a:pt x="7950" y="13588"/>
                  </a:lnTo>
                  <a:lnTo>
                    <a:pt x="8242" y="12953"/>
                  </a:lnTo>
                  <a:lnTo>
                    <a:pt x="9652" y="12953"/>
                  </a:lnTo>
                  <a:lnTo>
                    <a:pt x="10094" y="12743"/>
                  </a:lnTo>
                  <a:lnTo>
                    <a:pt x="8420" y="12699"/>
                  </a:lnTo>
                  <a:lnTo>
                    <a:pt x="8102" y="12064"/>
                  </a:lnTo>
                  <a:lnTo>
                    <a:pt x="7919" y="11556"/>
                  </a:lnTo>
                  <a:lnTo>
                    <a:pt x="7594" y="10921"/>
                  </a:lnTo>
                  <a:close/>
                </a:path>
                <a:path w="27940" h="16510">
                  <a:moveTo>
                    <a:pt x="3168" y="12064"/>
                  </a:moveTo>
                  <a:lnTo>
                    <a:pt x="2019" y="12064"/>
                  </a:lnTo>
                  <a:lnTo>
                    <a:pt x="2264" y="12572"/>
                  </a:lnTo>
                  <a:lnTo>
                    <a:pt x="2387" y="14731"/>
                  </a:lnTo>
                  <a:lnTo>
                    <a:pt x="2822" y="13715"/>
                  </a:lnTo>
                  <a:lnTo>
                    <a:pt x="3070" y="12953"/>
                  </a:lnTo>
                  <a:lnTo>
                    <a:pt x="3352" y="12445"/>
                  </a:lnTo>
                  <a:lnTo>
                    <a:pt x="3324" y="12191"/>
                  </a:lnTo>
                  <a:lnTo>
                    <a:pt x="3168" y="12064"/>
                  </a:lnTo>
                  <a:close/>
                </a:path>
                <a:path w="27940" h="16510">
                  <a:moveTo>
                    <a:pt x="12827" y="12318"/>
                  </a:moveTo>
                  <a:lnTo>
                    <a:pt x="12382" y="12318"/>
                  </a:lnTo>
                  <a:lnTo>
                    <a:pt x="12280" y="14731"/>
                  </a:lnTo>
                  <a:lnTo>
                    <a:pt x="12792" y="13842"/>
                  </a:lnTo>
                  <a:lnTo>
                    <a:pt x="12827" y="12318"/>
                  </a:lnTo>
                  <a:close/>
                </a:path>
                <a:path w="27940" h="16510">
                  <a:moveTo>
                    <a:pt x="3035" y="9778"/>
                  </a:moveTo>
                  <a:lnTo>
                    <a:pt x="2840" y="10032"/>
                  </a:lnTo>
                  <a:lnTo>
                    <a:pt x="2723" y="10286"/>
                  </a:lnTo>
                  <a:lnTo>
                    <a:pt x="2489" y="11810"/>
                  </a:lnTo>
                  <a:lnTo>
                    <a:pt x="1219" y="11810"/>
                  </a:lnTo>
                  <a:lnTo>
                    <a:pt x="1046" y="12699"/>
                  </a:lnTo>
                  <a:lnTo>
                    <a:pt x="927" y="14350"/>
                  </a:lnTo>
                  <a:lnTo>
                    <a:pt x="1397" y="12318"/>
                  </a:lnTo>
                  <a:lnTo>
                    <a:pt x="2019" y="12064"/>
                  </a:lnTo>
                  <a:lnTo>
                    <a:pt x="3168" y="12064"/>
                  </a:lnTo>
                  <a:lnTo>
                    <a:pt x="2857" y="11810"/>
                  </a:lnTo>
                  <a:lnTo>
                    <a:pt x="2981" y="10921"/>
                  </a:lnTo>
                  <a:lnTo>
                    <a:pt x="3035" y="9778"/>
                  </a:lnTo>
                  <a:close/>
                </a:path>
                <a:path w="27940" h="16510">
                  <a:moveTo>
                    <a:pt x="4152" y="10159"/>
                  </a:moveTo>
                  <a:lnTo>
                    <a:pt x="3781" y="10540"/>
                  </a:lnTo>
                  <a:lnTo>
                    <a:pt x="3660" y="13842"/>
                  </a:lnTo>
                  <a:lnTo>
                    <a:pt x="3771" y="14350"/>
                  </a:lnTo>
                  <a:lnTo>
                    <a:pt x="3878" y="13969"/>
                  </a:lnTo>
                  <a:lnTo>
                    <a:pt x="3998" y="12940"/>
                  </a:lnTo>
                  <a:lnTo>
                    <a:pt x="4406" y="12445"/>
                  </a:lnTo>
                  <a:lnTo>
                    <a:pt x="6565" y="12445"/>
                  </a:lnTo>
                  <a:lnTo>
                    <a:pt x="6637" y="11937"/>
                  </a:lnTo>
                  <a:lnTo>
                    <a:pt x="4241" y="11937"/>
                  </a:lnTo>
                  <a:lnTo>
                    <a:pt x="4152" y="10159"/>
                  </a:lnTo>
                  <a:close/>
                </a:path>
                <a:path w="27940" h="16510">
                  <a:moveTo>
                    <a:pt x="1817" y="8802"/>
                  </a:moveTo>
                  <a:lnTo>
                    <a:pt x="1435" y="9270"/>
                  </a:lnTo>
                  <a:lnTo>
                    <a:pt x="546" y="9778"/>
                  </a:lnTo>
                  <a:lnTo>
                    <a:pt x="364" y="10413"/>
                  </a:lnTo>
                  <a:lnTo>
                    <a:pt x="254" y="11683"/>
                  </a:lnTo>
                  <a:lnTo>
                    <a:pt x="108" y="12064"/>
                  </a:lnTo>
                  <a:lnTo>
                    <a:pt x="0" y="13715"/>
                  </a:lnTo>
                  <a:lnTo>
                    <a:pt x="508" y="11937"/>
                  </a:lnTo>
                  <a:lnTo>
                    <a:pt x="1219" y="11810"/>
                  </a:lnTo>
                  <a:lnTo>
                    <a:pt x="2489" y="11810"/>
                  </a:lnTo>
                  <a:lnTo>
                    <a:pt x="1219" y="10921"/>
                  </a:lnTo>
                  <a:lnTo>
                    <a:pt x="1817" y="8802"/>
                  </a:lnTo>
                  <a:close/>
                </a:path>
                <a:path w="27940" h="16510">
                  <a:moveTo>
                    <a:pt x="15483" y="11048"/>
                  </a:moveTo>
                  <a:lnTo>
                    <a:pt x="14427" y="11048"/>
                  </a:lnTo>
                  <a:lnTo>
                    <a:pt x="15024" y="11810"/>
                  </a:lnTo>
                  <a:lnTo>
                    <a:pt x="15824" y="13715"/>
                  </a:lnTo>
                  <a:lnTo>
                    <a:pt x="15590" y="12445"/>
                  </a:lnTo>
                  <a:lnTo>
                    <a:pt x="15483" y="11048"/>
                  </a:lnTo>
                  <a:close/>
                </a:path>
                <a:path w="27940" h="16510">
                  <a:moveTo>
                    <a:pt x="7150" y="12572"/>
                  </a:moveTo>
                  <a:lnTo>
                    <a:pt x="7023" y="12844"/>
                  </a:lnTo>
                  <a:lnTo>
                    <a:pt x="7150" y="12572"/>
                  </a:lnTo>
                  <a:close/>
                </a:path>
                <a:path w="27940" h="16510">
                  <a:moveTo>
                    <a:pt x="8496" y="10921"/>
                  </a:moveTo>
                  <a:lnTo>
                    <a:pt x="8420" y="12699"/>
                  </a:lnTo>
                  <a:lnTo>
                    <a:pt x="10075" y="12699"/>
                  </a:lnTo>
                  <a:lnTo>
                    <a:pt x="9910" y="12318"/>
                  </a:lnTo>
                  <a:lnTo>
                    <a:pt x="9156" y="12318"/>
                  </a:lnTo>
                  <a:lnTo>
                    <a:pt x="8801" y="11937"/>
                  </a:lnTo>
                  <a:lnTo>
                    <a:pt x="8699" y="11429"/>
                  </a:lnTo>
                  <a:lnTo>
                    <a:pt x="8614" y="11175"/>
                  </a:lnTo>
                  <a:lnTo>
                    <a:pt x="8496" y="10921"/>
                  </a:lnTo>
                  <a:close/>
                </a:path>
                <a:path w="27940" h="16510">
                  <a:moveTo>
                    <a:pt x="14389" y="11175"/>
                  </a:moveTo>
                  <a:lnTo>
                    <a:pt x="13411" y="11175"/>
                  </a:lnTo>
                  <a:lnTo>
                    <a:pt x="13754" y="11810"/>
                  </a:lnTo>
                  <a:lnTo>
                    <a:pt x="13947" y="12293"/>
                  </a:lnTo>
                  <a:lnTo>
                    <a:pt x="14274" y="12699"/>
                  </a:lnTo>
                  <a:lnTo>
                    <a:pt x="14389" y="11175"/>
                  </a:lnTo>
                  <a:close/>
                </a:path>
                <a:path w="27940" h="16510">
                  <a:moveTo>
                    <a:pt x="9194" y="10667"/>
                  </a:moveTo>
                  <a:lnTo>
                    <a:pt x="9156" y="12318"/>
                  </a:lnTo>
                  <a:lnTo>
                    <a:pt x="9910" y="12318"/>
                  </a:lnTo>
                  <a:lnTo>
                    <a:pt x="9194" y="10667"/>
                  </a:lnTo>
                  <a:close/>
                </a:path>
                <a:path w="27940" h="16510">
                  <a:moveTo>
                    <a:pt x="11836" y="10286"/>
                  </a:moveTo>
                  <a:lnTo>
                    <a:pt x="12090" y="12064"/>
                  </a:lnTo>
                  <a:lnTo>
                    <a:pt x="12956" y="12064"/>
                  </a:lnTo>
                  <a:lnTo>
                    <a:pt x="13151" y="11683"/>
                  </a:lnTo>
                  <a:lnTo>
                    <a:pt x="12636" y="11683"/>
                  </a:lnTo>
                  <a:lnTo>
                    <a:pt x="12344" y="11175"/>
                  </a:lnTo>
                  <a:lnTo>
                    <a:pt x="12115" y="10667"/>
                  </a:lnTo>
                  <a:lnTo>
                    <a:pt x="11836" y="10286"/>
                  </a:lnTo>
                  <a:close/>
                </a:path>
                <a:path w="27940" h="16510">
                  <a:moveTo>
                    <a:pt x="16184" y="10286"/>
                  </a:moveTo>
                  <a:lnTo>
                    <a:pt x="15506" y="10286"/>
                  </a:lnTo>
                  <a:lnTo>
                    <a:pt x="16078" y="10667"/>
                  </a:lnTo>
                  <a:lnTo>
                    <a:pt x="16776" y="12064"/>
                  </a:lnTo>
                  <a:lnTo>
                    <a:pt x="16344" y="11048"/>
                  </a:lnTo>
                  <a:lnTo>
                    <a:pt x="16184" y="10286"/>
                  </a:lnTo>
                  <a:close/>
                </a:path>
                <a:path w="27940" h="16510">
                  <a:moveTo>
                    <a:pt x="4800" y="10032"/>
                  </a:moveTo>
                  <a:lnTo>
                    <a:pt x="4556" y="10540"/>
                  </a:lnTo>
                  <a:lnTo>
                    <a:pt x="4470" y="11556"/>
                  </a:lnTo>
                  <a:lnTo>
                    <a:pt x="4241" y="11937"/>
                  </a:lnTo>
                  <a:lnTo>
                    <a:pt x="6637" y="11937"/>
                  </a:lnTo>
                  <a:lnTo>
                    <a:pt x="6690" y="11556"/>
                  </a:lnTo>
                  <a:lnTo>
                    <a:pt x="5422" y="11556"/>
                  </a:lnTo>
                  <a:lnTo>
                    <a:pt x="5203" y="11175"/>
                  </a:lnTo>
                  <a:lnTo>
                    <a:pt x="5089" y="10921"/>
                  </a:lnTo>
                  <a:lnTo>
                    <a:pt x="4800" y="10032"/>
                  </a:lnTo>
                  <a:close/>
                </a:path>
                <a:path w="27940" h="16510">
                  <a:moveTo>
                    <a:pt x="254" y="10794"/>
                  </a:moveTo>
                  <a:lnTo>
                    <a:pt x="165" y="11683"/>
                  </a:lnTo>
                  <a:lnTo>
                    <a:pt x="254" y="10794"/>
                  </a:lnTo>
                  <a:close/>
                </a:path>
                <a:path w="27940" h="16510">
                  <a:moveTo>
                    <a:pt x="12680" y="10168"/>
                  </a:moveTo>
                  <a:lnTo>
                    <a:pt x="12819" y="11175"/>
                  </a:lnTo>
                  <a:lnTo>
                    <a:pt x="12636" y="11683"/>
                  </a:lnTo>
                  <a:lnTo>
                    <a:pt x="13151" y="11683"/>
                  </a:lnTo>
                  <a:lnTo>
                    <a:pt x="13411" y="11175"/>
                  </a:lnTo>
                  <a:lnTo>
                    <a:pt x="14389" y="11175"/>
                  </a:lnTo>
                  <a:lnTo>
                    <a:pt x="14427" y="11048"/>
                  </a:lnTo>
                  <a:lnTo>
                    <a:pt x="15483" y="11048"/>
                  </a:lnTo>
                  <a:lnTo>
                    <a:pt x="15487" y="10921"/>
                  </a:lnTo>
                  <a:lnTo>
                    <a:pt x="13411" y="10921"/>
                  </a:lnTo>
                  <a:lnTo>
                    <a:pt x="13004" y="10667"/>
                  </a:lnTo>
                  <a:lnTo>
                    <a:pt x="12680" y="10168"/>
                  </a:lnTo>
                  <a:close/>
                </a:path>
                <a:path w="27940" h="16510">
                  <a:moveTo>
                    <a:pt x="17136" y="9879"/>
                  </a:moveTo>
                  <a:lnTo>
                    <a:pt x="17360" y="10667"/>
                  </a:lnTo>
                  <a:lnTo>
                    <a:pt x="17729" y="11683"/>
                  </a:lnTo>
                  <a:lnTo>
                    <a:pt x="17538" y="10667"/>
                  </a:lnTo>
                  <a:lnTo>
                    <a:pt x="17136" y="9879"/>
                  </a:lnTo>
                  <a:close/>
                </a:path>
                <a:path w="27940" h="16510">
                  <a:moveTo>
                    <a:pt x="5943" y="9651"/>
                  </a:moveTo>
                  <a:lnTo>
                    <a:pt x="5824" y="9879"/>
                  </a:lnTo>
                  <a:lnTo>
                    <a:pt x="5699" y="11175"/>
                  </a:lnTo>
                  <a:lnTo>
                    <a:pt x="5422" y="11556"/>
                  </a:lnTo>
                  <a:lnTo>
                    <a:pt x="6299" y="11556"/>
                  </a:lnTo>
                  <a:lnTo>
                    <a:pt x="6187" y="11048"/>
                  </a:lnTo>
                  <a:lnTo>
                    <a:pt x="6105" y="10032"/>
                  </a:lnTo>
                  <a:lnTo>
                    <a:pt x="5943" y="9651"/>
                  </a:lnTo>
                  <a:close/>
                </a:path>
                <a:path w="27940" h="16510">
                  <a:moveTo>
                    <a:pt x="6527" y="10286"/>
                  </a:moveTo>
                  <a:lnTo>
                    <a:pt x="6413" y="10667"/>
                  </a:lnTo>
                  <a:lnTo>
                    <a:pt x="6299" y="11556"/>
                  </a:lnTo>
                  <a:lnTo>
                    <a:pt x="6690" y="11556"/>
                  </a:lnTo>
                  <a:lnTo>
                    <a:pt x="6589" y="10540"/>
                  </a:lnTo>
                  <a:lnTo>
                    <a:pt x="6527" y="10286"/>
                  </a:lnTo>
                  <a:close/>
                </a:path>
                <a:path w="27940" h="16510">
                  <a:moveTo>
                    <a:pt x="12928" y="9143"/>
                  </a:moveTo>
                  <a:lnTo>
                    <a:pt x="13081" y="9651"/>
                  </a:lnTo>
                  <a:lnTo>
                    <a:pt x="13411" y="10921"/>
                  </a:lnTo>
                  <a:lnTo>
                    <a:pt x="15487" y="10921"/>
                  </a:lnTo>
                  <a:lnTo>
                    <a:pt x="15506" y="10286"/>
                  </a:lnTo>
                  <a:lnTo>
                    <a:pt x="16184" y="10286"/>
                  </a:lnTo>
                  <a:lnTo>
                    <a:pt x="16158" y="10159"/>
                  </a:lnTo>
                  <a:lnTo>
                    <a:pt x="13627" y="10159"/>
                  </a:lnTo>
                  <a:lnTo>
                    <a:pt x="13182" y="9651"/>
                  </a:lnTo>
                  <a:lnTo>
                    <a:pt x="12928" y="9143"/>
                  </a:lnTo>
                  <a:close/>
                </a:path>
                <a:path w="27940" h="16510">
                  <a:moveTo>
                    <a:pt x="10401" y="9905"/>
                  </a:moveTo>
                  <a:lnTo>
                    <a:pt x="10845" y="10667"/>
                  </a:lnTo>
                  <a:lnTo>
                    <a:pt x="10769" y="10286"/>
                  </a:lnTo>
                  <a:lnTo>
                    <a:pt x="10401" y="9905"/>
                  </a:lnTo>
                  <a:close/>
                </a:path>
                <a:path w="27940" h="16510">
                  <a:moveTo>
                    <a:pt x="20589" y="8381"/>
                  </a:moveTo>
                  <a:lnTo>
                    <a:pt x="20256" y="8381"/>
                  </a:lnTo>
                  <a:lnTo>
                    <a:pt x="20853" y="10286"/>
                  </a:lnTo>
                  <a:lnTo>
                    <a:pt x="20955" y="10540"/>
                  </a:lnTo>
                  <a:lnTo>
                    <a:pt x="20704" y="9778"/>
                  </a:lnTo>
                  <a:lnTo>
                    <a:pt x="20586" y="9270"/>
                  </a:lnTo>
                  <a:lnTo>
                    <a:pt x="20589" y="8381"/>
                  </a:lnTo>
                  <a:close/>
                </a:path>
                <a:path w="27940" h="16510">
                  <a:moveTo>
                    <a:pt x="19315" y="8734"/>
                  </a:moveTo>
                  <a:lnTo>
                    <a:pt x="19265" y="9016"/>
                  </a:lnTo>
                  <a:lnTo>
                    <a:pt x="19481" y="9879"/>
                  </a:lnTo>
                  <a:lnTo>
                    <a:pt x="19587" y="10168"/>
                  </a:lnTo>
                  <a:lnTo>
                    <a:pt x="19710" y="10413"/>
                  </a:lnTo>
                  <a:lnTo>
                    <a:pt x="19315" y="8734"/>
                  </a:lnTo>
                  <a:close/>
                </a:path>
                <a:path w="27940" h="16510">
                  <a:moveTo>
                    <a:pt x="13957" y="7619"/>
                  </a:moveTo>
                  <a:lnTo>
                    <a:pt x="14366" y="8000"/>
                  </a:lnTo>
                  <a:lnTo>
                    <a:pt x="14434" y="8508"/>
                  </a:lnTo>
                  <a:lnTo>
                    <a:pt x="14320" y="9143"/>
                  </a:lnTo>
                  <a:lnTo>
                    <a:pt x="14211" y="10159"/>
                  </a:lnTo>
                  <a:lnTo>
                    <a:pt x="16158" y="10159"/>
                  </a:lnTo>
                  <a:lnTo>
                    <a:pt x="16135" y="9270"/>
                  </a:lnTo>
                  <a:lnTo>
                    <a:pt x="15824" y="9270"/>
                  </a:lnTo>
                  <a:lnTo>
                    <a:pt x="15049" y="9016"/>
                  </a:lnTo>
                  <a:lnTo>
                    <a:pt x="14579" y="8127"/>
                  </a:lnTo>
                  <a:lnTo>
                    <a:pt x="13957" y="7619"/>
                  </a:lnTo>
                  <a:close/>
                </a:path>
                <a:path w="27940" h="16510">
                  <a:moveTo>
                    <a:pt x="17068" y="8762"/>
                  </a:moveTo>
                  <a:lnTo>
                    <a:pt x="16192" y="8762"/>
                  </a:lnTo>
                  <a:lnTo>
                    <a:pt x="16891" y="9397"/>
                  </a:lnTo>
                  <a:lnTo>
                    <a:pt x="17136" y="9879"/>
                  </a:lnTo>
                  <a:lnTo>
                    <a:pt x="16927" y="9143"/>
                  </a:lnTo>
                  <a:lnTo>
                    <a:pt x="17068" y="8762"/>
                  </a:lnTo>
                  <a:close/>
                </a:path>
                <a:path w="27940" h="16510">
                  <a:moveTo>
                    <a:pt x="19786" y="5587"/>
                  </a:moveTo>
                  <a:lnTo>
                    <a:pt x="20140" y="7111"/>
                  </a:lnTo>
                  <a:lnTo>
                    <a:pt x="20256" y="7746"/>
                  </a:lnTo>
                  <a:lnTo>
                    <a:pt x="20764" y="7746"/>
                  </a:lnTo>
                  <a:lnTo>
                    <a:pt x="21361" y="8000"/>
                  </a:lnTo>
                  <a:lnTo>
                    <a:pt x="21539" y="8734"/>
                  </a:lnTo>
                  <a:lnTo>
                    <a:pt x="21653" y="9016"/>
                  </a:lnTo>
                  <a:lnTo>
                    <a:pt x="21882" y="9397"/>
                  </a:lnTo>
                  <a:lnTo>
                    <a:pt x="21907" y="7365"/>
                  </a:lnTo>
                  <a:lnTo>
                    <a:pt x="22136" y="7365"/>
                  </a:lnTo>
                  <a:lnTo>
                    <a:pt x="22783" y="7238"/>
                  </a:lnTo>
                  <a:lnTo>
                    <a:pt x="23274" y="7238"/>
                  </a:lnTo>
                  <a:lnTo>
                    <a:pt x="23304" y="6984"/>
                  </a:lnTo>
                  <a:lnTo>
                    <a:pt x="20955" y="6984"/>
                  </a:lnTo>
                  <a:lnTo>
                    <a:pt x="20586" y="6603"/>
                  </a:lnTo>
                  <a:lnTo>
                    <a:pt x="20116" y="5841"/>
                  </a:lnTo>
                  <a:lnTo>
                    <a:pt x="19786" y="5587"/>
                  </a:lnTo>
                  <a:close/>
                </a:path>
                <a:path w="27940" h="16510">
                  <a:moveTo>
                    <a:pt x="14033" y="6095"/>
                  </a:moveTo>
                  <a:lnTo>
                    <a:pt x="14781" y="7027"/>
                  </a:lnTo>
                  <a:lnTo>
                    <a:pt x="15397" y="8127"/>
                  </a:lnTo>
                  <a:lnTo>
                    <a:pt x="15513" y="8381"/>
                  </a:lnTo>
                  <a:lnTo>
                    <a:pt x="15824" y="9270"/>
                  </a:lnTo>
                  <a:lnTo>
                    <a:pt x="16135" y="9270"/>
                  </a:lnTo>
                  <a:lnTo>
                    <a:pt x="16192" y="8762"/>
                  </a:lnTo>
                  <a:lnTo>
                    <a:pt x="17068" y="8762"/>
                  </a:lnTo>
                  <a:lnTo>
                    <a:pt x="17157" y="8635"/>
                  </a:lnTo>
                  <a:lnTo>
                    <a:pt x="16637" y="8635"/>
                  </a:lnTo>
                  <a:lnTo>
                    <a:pt x="15824" y="7746"/>
                  </a:lnTo>
                  <a:lnTo>
                    <a:pt x="15024" y="6984"/>
                  </a:lnTo>
                  <a:lnTo>
                    <a:pt x="14033" y="6095"/>
                  </a:lnTo>
                  <a:close/>
                </a:path>
                <a:path w="27940" h="16510">
                  <a:moveTo>
                    <a:pt x="18313" y="8127"/>
                  </a:moveTo>
                  <a:lnTo>
                    <a:pt x="17513" y="8127"/>
                  </a:lnTo>
                  <a:lnTo>
                    <a:pt x="17945" y="8381"/>
                  </a:lnTo>
                  <a:lnTo>
                    <a:pt x="18209" y="8889"/>
                  </a:lnTo>
                  <a:lnTo>
                    <a:pt x="18313" y="9143"/>
                  </a:lnTo>
                  <a:lnTo>
                    <a:pt x="18313" y="8127"/>
                  </a:lnTo>
                  <a:close/>
                </a:path>
                <a:path w="27940" h="16510">
                  <a:moveTo>
                    <a:pt x="23274" y="7238"/>
                  </a:moveTo>
                  <a:lnTo>
                    <a:pt x="22783" y="7238"/>
                  </a:lnTo>
                  <a:lnTo>
                    <a:pt x="22999" y="7746"/>
                  </a:lnTo>
                  <a:lnTo>
                    <a:pt x="23114" y="8127"/>
                  </a:lnTo>
                  <a:lnTo>
                    <a:pt x="23228" y="8889"/>
                  </a:lnTo>
                  <a:lnTo>
                    <a:pt x="23274" y="7238"/>
                  </a:lnTo>
                  <a:close/>
                </a:path>
                <a:path w="27940" h="16510">
                  <a:moveTo>
                    <a:pt x="17005" y="5841"/>
                  </a:moveTo>
                  <a:lnTo>
                    <a:pt x="17866" y="7238"/>
                  </a:lnTo>
                  <a:lnTo>
                    <a:pt x="17945" y="8127"/>
                  </a:lnTo>
                  <a:lnTo>
                    <a:pt x="18313" y="8127"/>
                  </a:lnTo>
                  <a:lnTo>
                    <a:pt x="19202" y="8254"/>
                  </a:lnTo>
                  <a:lnTo>
                    <a:pt x="19315" y="8734"/>
                  </a:lnTo>
                  <a:lnTo>
                    <a:pt x="19710" y="8635"/>
                  </a:lnTo>
                  <a:lnTo>
                    <a:pt x="20256" y="8381"/>
                  </a:lnTo>
                  <a:lnTo>
                    <a:pt x="20589" y="8381"/>
                  </a:lnTo>
                  <a:lnTo>
                    <a:pt x="20764" y="7746"/>
                  </a:lnTo>
                  <a:lnTo>
                    <a:pt x="20256" y="7746"/>
                  </a:lnTo>
                  <a:lnTo>
                    <a:pt x="19375" y="6730"/>
                  </a:lnTo>
                  <a:lnTo>
                    <a:pt x="17945" y="6730"/>
                  </a:lnTo>
                  <a:lnTo>
                    <a:pt x="17384" y="6365"/>
                  </a:lnTo>
                  <a:lnTo>
                    <a:pt x="17005" y="5841"/>
                  </a:lnTo>
                  <a:close/>
                </a:path>
                <a:path w="27940" h="16510">
                  <a:moveTo>
                    <a:pt x="16421" y="6984"/>
                  </a:moveTo>
                  <a:lnTo>
                    <a:pt x="16418" y="7619"/>
                  </a:lnTo>
                  <a:lnTo>
                    <a:pt x="16525" y="8000"/>
                  </a:lnTo>
                  <a:lnTo>
                    <a:pt x="16637" y="8635"/>
                  </a:lnTo>
                  <a:lnTo>
                    <a:pt x="17157" y="8635"/>
                  </a:lnTo>
                  <a:lnTo>
                    <a:pt x="17513" y="8127"/>
                  </a:lnTo>
                  <a:lnTo>
                    <a:pt x="17945" y="8127"/>
                  </a:lnTo>
                  <a:lnTo>
                    <a:pt x="17360" y="7873"/>
                  </a:lnTo>
                  <a:lnTo>
                    <a:pt x="16421" y="6984"/>
                  </a:lnTo>
                  <a:close/>
                </a:path>
                <a:path w="27940" h="16510">
                  <a:moveTo>
                    <a:pt x="22240" y="7937"/>
                  </a:moveTo>
                  <a:lnTo>
                    <a:pt x="22335" y="8254"/>
                  </a:lnTo>
                  <a:lnTo>
                    <a:pt x="22453" y="8508"/>
                  </a:lnTo>
                  <a:lnTo>
                    <a:pt x="22352" y="8127"/>
                  </a:lnTo>
                  <a:lnTo>
                    <a:pt x="22240" y="7937"/>
                  </a:lnTo>
                  <a:close/>
                </a:path>
                <a:path w="27940" h="16510">
                  <a:moveTo>
                    <a:pt x="22136" y="7365"/>
                  </a:moveTo>
                  <a:lnTo>
                    <a:pt x="21907" y="7365"/>
                  </a:lnTo>
                  <a:lnTo>
                    <a:pt x="22240" y="7937"/>
                  </a:lnTo>
                  <a:lnTo>
                    <a:pt x="22136" y="7365"/>
                  </a:lnTo>
                  <a:close/>
                </a:path>
                <a:path w="27940" h="16510">
                  <a:moveTo>
                    <a:pt x="23351" y="7027"/>
                  </a:moveTo>
                  <a:lnTo>
                    <a:pt x="23596" y="7873"/>
                  </a:lnTo>
                  <a:lnTo>
                    <a:pt x="23444" y="7111"/>
                  </a:lnTo>
                  <a:close/>
                </a:path>
                <a:path w="27940" h="16510">
                  <a:moveTo>
                    <a:pt x="24169" y="6365"/>
                  </a:moveTo>
                  <a:lnTo>
                    <a:pt x="24064" y="6603"/>
                  </a:lnTo>
                  <a:lnTo>
                    <a:pt x="24282" y="7365"/>
                  </a:lnTo>
                  <a:lnTo>
                    <a:pt x="24511" y="7873"/>
                  </a:lnTo>
                  <a:lnTo>
                    <a:pt x="24389" y="7469"/>
                  </a:lnTo>
                  <a:lnTo>
                    <a:pt x="24169" y="6365"/>
                  </a:lnTo>
                  <a:close/>
                </a:path>
                <a:path w="27940" h="16510">
                  <a:moveTo>
                    <a:pt x="24688" y="6095"/>
                  </a:moveTo>
                  <a:lnTo>
                    <a:pt x="24511" y="6095"/>
                  </a:lnTo>
                  <a:lnTo>
                    <a:pt x="24683" y="6603"/>
                  </a:lnTo>
                  <a:lnTo>
                    <a:pt x="25108" y="7469"/>
                  </a:lnTo>
                  <a:lnTo>
                    <a:pt x="25048" y="6730"/>
                  </a:lnTo>
                  <a:lnTo>
                    <a:pt x="24688" y="6095"/>
                  </a:lnTo>
                  <a:close/>
                </a:path>
                <a:path w="27940" h="16510">
                  <a:moveTo>
                    <a:pt x="20485" y="5460"/>
                  </a:moveTo>
                  <a:lnTo>
                    <a:pt x="20802" y="5841"/>
                  </a:lnTo>
                  <a:lnTo>
                    <a:pt x="20845" y="5968"/>
                  </a:lnTo>
                  <a:lnTo>
                    <a:pt x="20955" y="6984"/>
                  </a:lnTo>
                  <a:lnTo>
                    <a:pt x="23304" y="6984"/>
                  </a:lnTo>
                  <a:lnTo>
                    <a:pt x="23301" y="6857"/>
                  </a:lnTo>
                  <a:lnTo>
                    <a:pt x="21539" y="6857"/>
                  </a:lnTo>
                  <a:lnTo>
                    <a:pt x="20955" y="5968"/>
                  </a:lnTo>
                  <a:lnTo>
                    <a:pt x="20485" y="5460"/>
                  </a:lnTo>
                  <a:close/>
                </a:path>
                <a:path w="27940" h="16510">
                  <a:moveTo>
                    <a:pt x="22096" y="5706"/>
                  </a:moveTo>
                  <a:lnTo>
                    <a:pt x="22199" y="6730"/>
                  </a:lnTo>
                  <a:lnTo>
                    <a:pt x="21539" y="6857"/>
                  </a:lnTo>
                  <a:lnTo>
                    <a:pt x="23301" y="6857"/>
                  </a:lnTo>
                  <a:lnTo>
                    <a:pt x="23390" y="6222"/>
                  </a:lnTo>
                  <a:lnTo>
                    <a:pt x="23444" y="6095"/>
                  </a:lnTo>
                  <a:lnTo>
                    <a:pt x="24688" y="6095"/>
                  </a:lnTo>
                  <a:lnTo>
                    <a:pt x="24544" y="5841"/>
                  </a:lnTo>
                  <a:lnTo>
                    <a:pt x="22313" y="5841"/>
                  </a:lnTo>
                  <a:lnTo>
                    <a:pt x="22096" y="5706"/>
                  </a:lnTo>
                  <a:close/>
                </a:path>
                <a:path w="27940" h="16510">
                  <a:moveTo>
                    <a:pt x="17849" y="5622"/>
                  </a:moveTo>
                  <a:lnTo>
                    <a:pt x="18275" y="6095"/>
                  </a:lnTo>
                  <a:lnTo>
                    <a:pt x="18567" y="6730"/>
                  </a:lnTo>
                  <a:lnTo>
                    <a:pt x="19375" y="6730"/>
                  </a:lnTo>
                  <a:lnTo>
                    <a:pt x="19265" y="6603"/>
                  </a:lnTo>
                  <a:lnTo>
                    <a:pt x="17945" y="5714"/>
                  </a:lnTo>
                  <a:close/>
                </a:path>
                <a:path w="27940" h="16510">
                  <a:moveTo>
                    <a:pt x="24511" y="6095"/>
                  </a:moveTo>
                  <a:lnTo>
                    <a:pt x="23444" y="6095"/>
                  </a:lnTo>
                  <a:lnTo>
                    <a:pt x="24142" y="6222"/>
                  </a:lnTo>
                  <a:lnTo>
                    <a:pt x="24169" y="6365"/>
                  </a:lnTo>
                  <a:lnTo>
                    <a:pt x="24511" y="6095"/>
                  </a:lnTo>
                  <a:close/>
                </a:path>
                <a:path w="27940" h="16510">
                  <a:moveTo>
                    <a:pt x="26855" y="5184"/>
                  </a:moveTo>
                  <a:lnTo>
                    <a:pt x="27326" y="6339"/>
                  </a:lnTo>
                  <a:lnTo>
                    <a:pt x="27219" y="5968"/>
                  </a:lnTo>
                  <a:lnTo>
                    <a:pt x="26885" y="5206"/>
                  </a:lnTo>
                  <a:close/>
                </a:path>
                <a:path w="27940" h="16510">
                  <a:moveTo>
                    <a:pt x="26047" y="5600"/>
                  </a:moveTo>
                  <a:lnTo>
                    <a:pt x="26136" y="5968"/>
                  </a:lnTo>
                  <a:lnTo>
                    <a:pt x="26225" y="6222"/>
                  </a:lnTo>
                  <a:lnTo>
                    <a:pt x="26047" y="5600"/>
                  </a:lnTo>
                  <a:close/>
                </a:path>
                <a:path w="27940" h="16510">
                  <a:moveTo>
                    <a:pt x="22567" y="4063"/>
                  </a:moveTo>
                  <a:lnTo>
                    <a:pt x="22670" y="4366"/>
                  </a:lnTo>
                  <a:lnTo>
                    <a:pt x="22783" y="5841"/>
                  </a:lnTo>
                  <a:lnTo>
                    <a:pt x="24544" y="5841"/>
                  </a:lnTo>
                  <a:lnTo>
                    <a:pt x="24500" y="4698"/>
                  </a:lnTo>
                  <a:lnTo>
                    <a:pt x="23444" y="4698"/>
                  </a:lnTo>
                  <a:lnTo>
                    <a:pt x="23050" y="4317"/>
                  </a:lnTo>
                  <a:lnTo>
                    <a:pt x="22567" y="4063"/>
                  </a:lnTo>
                  <a:close/>
                </a:path>
                <a:path w="27940" h="16510">
                  <a:moveTo>
                    <a:pt x="21678" y="5079"/>
                  </a:moveTo>
                  <a:lnTo>
                    <a:pt x="21850" y="5460"/>
                  </a:lnTo>
                  <a:lnTo>
                    <a:pt x="21962" y="5622"/>
                  </a:lnTo>
                  <a:lnTo>
                    <a:pt x="22096" y="5706"/>
                  </a:lnTo>
                  <a:lnTo>
                    <a:pt x="21678" y="5079"/>
                  </a:lnTo>
                  <a:close/>
                </a:path>
                <a:path w="27940" h="16510">
                  <a:moveTo>
                    <a:pt x="16891" y="4698"/>
                  </a:moveTo>
                  <a:lnTo>
                    <a:pt x="17849" y="5622"/>
                  </a:lnTo>
                  <a:lnTo>
                    <a:pt x="17448" y="5184"/>
                  </a:lnTo>
                  <a:lnTo>
                    <a:pt x="16891" y="4698"/>
                  </a:lnTo>
                  <a:close/>
                </a:path>
                <a:path w="27940" h="16510">
                  <a:moveTo>
                    <a:pt x="26187" y="3682"/>
                  </a:moveTo>
                  <a:lnTo>
                    <a:pt x="24688" y="3682"/>
                  </a:lnTo>
                  <a:lnTo>
                    <a:pt x="25196" y="4571"/>
                  </a:lnTo>
                  <a:lnTo>
                    <a:pt x="25971" y="5333"/>
                  </a:lnTo>
                  <a:lnTo>
                    <a:pt x="26047" y="5600"/>
                  </a:lnTo>
                  <a:lnTo>
                    <a:pt x="26047" y="4571"/>
                  </a:lnTo>
                  <a:lnTo>
                    <a:pt x="26606" y="4571"/>
                  </a:lnTo>
                  <a:lnTo>
                    <a:pt x="26187" y="3682"/>
                  </a:lnTo>
                  <a:close/>
                </a:path>
                <a:path w="27940" h="16510">
                  <a:moveTo>
                    <a:pt x="24574" y="4366"/>
                  </a:moveTo>
                  <a:lnTo>
                    <a:pt x="24879" y="4952"/>
                  </a:lnTo>
                  <a:lnTo>
                    <a:pt x="25019" y="5333"/>
                  </a:lnTo>
                  <a:lnTo>
                    <a:pt x="24900" y="4698"/>
                  </a:lnTo>
                  <a:lnTo>
                    <a:pt x="24841" y="4571"/>
                  </a:lnTo>
                  <a:lnTo>
                    <a:pt x="24574" y="4366"/>
                  </a:lnTo>
                  <a:close/>
                </a:path>
                <a:path w="27940" h="16510">
                  <a:moveTo>
                    <a:pt x="26606" y="4571"/>
                  </a:moveTo>
                  <a:lnTo>
                    <a:pt x="26047" y="4571"/>
                  </a:lnTo>
                  <a:lnTo>
                    <a:pt x="26855" y="5184"/>
                  </a:lnTo>
                  <a:lnTo>
                    <a:pt x="26606" y="4571"/>
                  </a:lnTo>
                  <a:close/>
                </a:path>
                <a:path w="27940" h="16510">
                  <a:moveTo>
                    <a:pt x="23052" y="2543"/>
                  </a:moveTo>
                  <a:lnTo>
                    <a:pt x="23672" y="3682"/>
                  </a:lnTo>
                  <a:lnTo>
                    <a:pt x="23926" y="4698"/>
                  </a:lnTo>
                  <a:lnTo>
                    <a:pt x="24500" y="4698"/>
                  </a:lnTo>
                  <a:lnTo>
                    <a:pt x="24549" y="4317"/>
                  </a:lnTo>
                  <a:lnTo>
                    <a:pt x="24688" y="3682"/>
                  </a:lnTo>
                  <a:lnTo>
                    <a:pt x="26187" y="3682"/>
                  </a:lnTo>
                  <a:lnTo>
                    <a:pt x="25854" y="2793"/>
                  </a:lnTo>
                  <a:lnTo>
                    <a:pt x="23596" y="2793"/>
                  </a:lnTo>
                  <a:lnTo>
                    <a:pt x="23052" y="2543"/>
                  </a:lnTo>
                  <a:close/>
                </a:path>
                <a:path w="27940" h="16510">
                  <a:moveTo>
                    <a:pt x="24549" y="4317"/>
                  </a:moveTo>
                  <a:close/>
                </a:path>
                <a:path w="27940" h="16510">
                  <a:moveTo>
                    <a:pt x="23835" y="1528"/>
                  </a:moveTo>
                  <a:lnTo>
                    <a:pt x="23990" y="2031"/>
                  </a:lnTo>
                  <a:lnTo>
                    <a:pt x="23596" y="2793"/>
                  </a:lnTo>
                  <a:lnTo>
                    <a:pt x="25854" y="2793"/>
                  </a:lnTo>
                  <a:lnTo>
                    <a:pt x="25425" y="1650"/>
                  </a:lnTo>
                  <a:lnTo>
                    <a:pt x="23835" y="1528"/>
                  </a:lnTo>
                  <a:close/>
                </a:path>
                <a:path w="27940" h="16510">
                  <a:moveTo>
                    <a:pt x="22313" y="1777"/>
                  </a:moveTo>
                  <a:lnTo>
                    <a:pt x="22491" y="2285"/>
                  </a:lnTo>
                  <a:lnTo>
                    <a:pt x="23052" y="2543"/>
                  </a:lnTo>
                  <a:lnTo>
                    <a:pt x="22313" y="1777"/>
                  </a:lnTo>
                  <a:close/>
                </a:path>
                <a:path w="27940" h="16510">
                  <a:moveTo>
                    <a:pt x="22567" y="0"/>
                  </a:moveTo>
                  <a:lnTo>
                    <a:pt x="23774" y="1523"/>
                  </a:lnTo>
                  <a:lnTo>
                    <a:pt x="23444" y="253"/>
                  </a:lnTo>
                  <a:lnTo>
                    <a:pt x="225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8912327" y="5787098"/>
              <a:ext cx="45464" cy="40017"/>
            </a:xfrm>
            <a:prstGeom prst="rect">
              <a:avLst/>
            </a:prstGeom>
            <a:blipFill>
              <a:blip r:embed="rId9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8943823" y="5822226"/>
              <a:ext cx="18415" cy="5715"/>
            </a:xfrm>
            <a:custGeom>
              <a:avLst/>
              <a:gdLst/>
              <a:ahLst/>
              <a:cxnLst/>
              <a:rect l="l" t="t" r="r" b="b"/>
              <a:pathLst>
                <a:path w="18415" h="5714">
                  <a:moveTo>
                    <a:pt x="18389" y="0"/>
                  </a:moveTo>
                  <a:lnTo>
                    <a:pt x="7010" y="4940"/>
                  </a:lnTo>
                  <a:lnTo>
                    <a:pt x="6337" y="4203"/>
                  </a:lnTo>
                  <a:lnTo>
                    <a:pt x="5054" y="3683"/>
                  </a:lnTo>
                  <a:lnTo>
                    <a:pt x="2387" y="3683"/>
                  </a:lnTo>
                  <a:lnTo>
                    <a:pt x="1003" y="4203"/>
                  </a:lnTo>
                  <a:lnTo>
                    <a:pt x="0" y="4978"/>
                  </a:lnTo>
                  <a:lnTo>
                    <a:pt x="1841" y="4318"/>
                  </a:lnTo>
                  <a:lnTo>
                    <a:pt x="4330" y="4127"/>
                  </a:lnTo>
                  <a:lnTo>
                    <a:pt x="6121" y="4572"/>
                  </a:lnTo>
                  <a:lnTo>
                    <a:pt x="6946" y="5029"/>
                  </a:lnTo>
                  <a:lnTo>
                    <a:pt x="6705" y="5308"/>
                  </a:lnTo>
                  <a:lnTo>
                    <a:pt x="7035" y="5080"/>
                  </a:lnTo>
                  <a:lnTo>
                    <a:pt x="7264" y="5194"/>
                  </a:lnTo>
                  <a:lnTo>
                    <a:pt x="7099" y="5029"/>
                  </a:lnTo>
                  <a:lnTo>
                    <a:pt x="10223" y="2819"/>
                  </a:lnTo>
                  <a:lnTo>
                    <a:pt x="14211" y="1130"/>
                  </a:lnTo>
                  <a:lnTo>
                    <a:pt x="16256" y="698"/>
                  </a:lnTo>
                  <a:lnTo>
                    <a:pt x="183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8927636" y="5792255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5206" y="0"/>
                  </a:moveTo>
                  <a:lnTo>
                    <a:pt x="0" y="2311"/>
                  </a:lnTo>
                  <a:lnTo>
                    <a:pt x="1765" y="5054"/>
                  </a:lnTo>
                  <a:lnTo>
                    <a:pt x="4406" y="5054"/>
                  </a:lnTo>
                  <a:lnTo>
                    <a:pt x="5206" y="4279"/>
                  </a:lnTo>
                  <a:lnTo>
                    <a:pt x="6299" y="1206"/>
                  </a:lnTo>
                  <a:close/>
                </a:path>
              </a:pathLst>
            </a:custGeom>
            <a:solidFill>
              <a:srgbClr val="C9C1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8927827" y="5792915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5" h="5079">
                  <a:moveTo>
                    <a:pt x="4432" y="0"/>
                  </a:moveTo>
                  <a:lnTo>
                    <a:pt x="3848" y="0"/>
                  </a:lnTo>
                  <a:lnTo>
                    <a:pt x="3213" y="63"/>
                  </a:lnTo>
                  <a:lnTo>
                    <a:pt x="2667" y="355"/>
                  </a:lnTo>
                  <a:lnTo>
                    <a:pt x="2006" y="546"/>
                  </a:lnTo>
                  <a:lnTo>
                    <a:pt x="1460" y="850"/>
                  </a:lnTo>
                  <a:lnTo>
                    <a:pt x="838" y="1066"/>
                  </a:lnTo>
                  <a:lnTo>
                    <a:pt x="330" y="1460"/>
                  </a:lnTo>
                  <a:lnTo>
                    <a:pt x="224" y="1650"/>
                  </a:lnTo>
                  <a:lnTo>
                    <a:pt x="114" y="1790"/>
                  </a:lnTo>
                  <a:lnTo>
                    <a:pt x="0" y="2158"/>
                  </a:lnTo>
                  <a:lnTo>
                    <a:pt x="208" y="2451"/>
                  </a:lnTo>
                  <a:lnTo>
                    <a:pt x="301" y="2705"/>
                  </a:lnTo>
                  <a:lnTo>
                    <a:pt x="418" y="2920"/>
                  </a:lnTo>
                  <a:lnTo>
                    <a:pt x="736" y="3289"/>
                  </a:lnTo>
                  <a:lnTo>
                    <a:pt x="1104" y="3835"/>
                  </a:lnTo>
                  <a:lnTo>
                    <a:pt x="1638" y="4317"/>
                  </a:lnTo>
                  <a:lnTo>
                    <a:pt x="2298" y="4394"/>
                  </a:lnTo>
                  <a:lnTo>
                    <a:pt x="2933" y="4571"/>
                  </a:lnTo>
                  <a:lnTo>
                    <a:pt x="3594" y="4508"/>
                  </a:lnTo>
                  <a:lnTo>
                    <a:pt x="2933" y="4508"/>
                  </a:lnTo>
                  <a:lnTo>
                    <a:pt x="2298" y="4317"/>
                  </a:lnTo>
                  <a:lnTo>
                    <a:pt x="1676" y="4178"/>
                  </a:lnTo>
                  <a:lnTo>
                    <a:pt x="1206" y="3695"/>
                  </a:lnTo>
                  <a:lnTo>
                    <a:pt x="876" y="3225"/>
                  </a:lnTo>
                  <a:lnTo>
                    <a:pt x="698" y="2920"/>
                  </a:lnTo>
                  <a:lnTo>
                    <a:pt x="508" y="2705"/>
                  </a:lnTo>
                  <a:lnTo>
                    <a:pt x="374" y="2514"/>
                  </a:lnTo>
                  <a:lnTo>
                    <a:pt x="482" y="1650"/>
                  </a:lnTo>
                  <a:lnTo>
                    <a:pt x="977" y="1282"/>
                  </a:lnTo>
                  <a:lnTo>
                    <a:pt x="1574" y="1066"/>
                  </a:lnTo>
                  <a:lnTo>
                    <a:pt x="2120" y="812"/>
                  </a:lnTo>
                  <a:lnTo>
                    <a:pt x="2822" y="436"/>
                  </a:lnTo>
                  <a:lnTo>
                    <a:pt x="3251" y="177"/>
                  </a:lnTo>
                  <a:lnTo>
                    <a:pt x="4432" y="0"/>
                  </a:lnTo>
                  <a:close/>
                </a:path>
                <a:path w="5715" h="5079">
                  <a:moveTo>
                    <a:pt x="4762" y="3835"/>
                  </a:moveTo>
                  <a:lnTo>
                    <a:pt x="3594" y="4394"/>
                  </a:lnTo>
                  <a:lnTo>
                    <a:pt x="2933" y="4508"/>
                  </a:lnTo>
                  <a:lnTo>
                    <a:pt x="3594" y="4508"/>
                  </a:lnTo>
                  <a:lnTo>
                    <a:pt x="4178" y="4127"/>
                  </a:lnTo>
                  <a:lnTo>
                    <a:pt x="4762" y="3835"/>
                  </a:lnTo>
                  <a:close/>
                </a:path>
                <a:path w="5715" h="5079">
                  <a:moveTo>
                    <a:pt x="5273" y="436"/>
                  </a:moveTo>
                  <a:lnTo>
                    <a:pt x="5461" y="850"/>
                  </a:lnTo>
                  <a:lnTo>
                    <a:pt x="5571" y="1790"/>
                  </a:lnTo>
                  <a:lnTo>
                    <a:pt x="5308" y="2705"/>
                  </a:lnTo>
                  <a:lnTo>
                    <a:pt x="5524" y="2095"/>
                  </a:lnTo>
                  <a:lnTo>
                    <a:pt x="5641" y="1650"/>
                  </a:lnTo>
                  <a:lnTo>
                    <a:pt x="5567" y="1066"/>
                  </a:lnTo>
                  <a:lnTo>
                    <a:pt x="5350" y="546"/>
                  </a:lnTo>
                  <a:close/>
                </a:path>
                <a:path w="5715" h="5079">
                  <a:moveTo>
                    <a:pt x="4691" y="63"/>
                  </a:moveTo>
                  <a:lnTo>
                    <a:pt x="5118" y="253"/>
                  </a:lnTo>
                  <a:lnTo>
                    <a:pt x="5273" y="436"/>
                  </a:lnTo>
                  <a:lnTo>
                    <a:pt x="5156" y="177"/>
                  </a:lnTo>
                  <a:lnTo>
                    <a:pt x="4691" y="63"/>
                  </a:lnTo>
                  <a:close/>
                </a:path>
                <a:path w="5715" h="5079">
                  <a:moveTo>
                    <a:pt x="4508" y="0"/>
                  </a:moveTo>
                  <a:lnTo>
                    <a:pt x="4691" y="63"/>
                  </a:lnTo>
                  <a:lnTo>
                    <a:pt x="4508" y="0"/>
                  </a:lnTo>
                  <a:close/>
                </a:path>
              </a:pathLst>
            </a:custGeom>
            <a:solidFill>
              <a:srgbClr val="8F5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8927789" y="5795435"/>
              <a:ext cx="4445" cy="2540"/>
            </a:xfrm>
            <a:custGeom>
              <a:avLst/>
              <a:gdLst/>
              <a:ahLst/>
              <a:cxnLst/>
              <a:rect l="l" t="t" r="r" b="b"/>
              <a:pathLst>
                <a:path w="4445" h="2539">
                  <a:moveTo>
                    <a:pt x="0" y="0"/>
                  </a:moveTo>
                  <a:lnTo>
                    <a:pt x="2235" y="2349"/>
                  </a:lnTo>
                  <a:lnTo>
                    <a:pt x="3479" y="2349"/>
                  </a:lnTo>
                  <a:lnTo>
                    <a:pt x="3835" y="2197"/>
                  </a:lnTo>
                  <a:lnTo>
                    <a:pt x="3073" y="2273"/>
                  </a:lnTo>
                  <a:lnTo>
                    <a:pt x="2235" y="2235"/>
                  </a:lnTo>
                  <a:lnTo>
                    <a:pt x="914" y="1384"/>
                  </a:lnTo>
                  <a:lnTo>
                    <a:pt x="368" y="736"/>
                  </a:lnTo>
                  <a:lnTo>
                    <a:pt x="139" y="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BD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8908262" y="5795162"/>
              <a:ext cx="13576" cy="13309"/>
            </a:xfrm>
            <a:prstGeom prst="rect">
              <a:avLst/>
            </a:prstGeom>
            <a:blipFill>
              <a:blip r:embed="rId9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8917927" y="5794895"/>
              <a:ext cx="4445" cy="10160"/>
            </a:xfrm>
            <a:custGeom>
              <a:avLst/>
              <a:gdLst/>
              <a:ahLst/>
              <a:cxnLst/>
              <a:rect l="l" t="t" r="r" b="b"/>
              <a:pathLst>
                <a:path w="4445" h="10160">
                  <a:moveTo>
                    <a:pt x="3771" y="5499"/>
                  </a:moveTo>
                  <a:lnTo>
                    <a:pt x="736" y="0"/>
                  </a:lnTo>
                  <a:lnTo>
                    <a:pt x="0" y="114"/>
                  </a:lnTo>
                  <a:lnTo>
                    <a:pt x="736" y="190"/>
                  </a:lnTo>
                  <a:lnTo>
                    <a:pt x="1384" y="546"/>
                  </a:lnTo>
                  <a:lnTo>
                    <a:pt x="2374" y="1498"/>
                  </a:lnTo>
                  <a:lnTo>
                    <a:pt x="3403" y="4038"/>
                  </a:lnTo>
                  <a:lnTo>
                    <a:pt x="3594" y="6896"/>
                  </a:lnTo>
                  <a:lnTo>
                    <a:pt x="3771" y="5499"/>
                  </a:lnTo>
                  <a:close/>
                </a:path>
                <a:path w="4445" h="10160">
                  <a:moveTo>
                    <a:pt x="4076" y="7988"/>
                  </a:moveTo>
                  <a:lnTo>
                    <a:pt x="3962" y="7391"/>
                  </a:lnTo>
                  <a:lnTo>
                    <a:pt x="3594" y="6896"/>
                  </a:lnTo>
                  <a:lnTo>
                    <a:pt x="3594" y="8496"/>
                  </a:lnTo>
                  <a:lnTo>
                    <a:pt x="3517" y="10147"/>
                  </a:lnTo>
                  <a:lnTo>
                    <a:pt x="3784" y="9702"/>
                  </a:lnTo>
                  <a:lnTo>
                    <a:pt x="3962" y="9118"/>
                  </a:lnTo>
                  <a:lnTo>
                    <a:pt x="4076" y="7988"/>
                  </a:lnTo>
                  <a:close/>
                </a:path>
              </a:pathLst>
            </a:custGeom>
            <a:solidFill>
              <a:srgbClr val="EBBD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8929396" y="5793718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603" y="1282"/>
                  </a:moveTo>
                  <a:lnTo>
                    <a:pt x="2603" y="2019"/>
                  </a:lnTo>
                  <a:lnTo>
                    <a:pt x="2019" y="2603"/>
                  </a:lnTo>
                  <a:lnTo>
                    <a:pt x="1219" y="2603"/>
                  </a:lnTo>
                  <a:lnTo>
                    <a:pt x="546" y="2603"/>
                  </a:lnTo>
                  <a:lnTo>
                    <a:pt x="0" y="2019"/>
                  </a:lnTo>
                  <a:lnTo>
                    <a:pt x="0" y="1282"/>
                  </a:lnTo>
                  <a:lnTo>
                    <a:pt x="0" y="584"/>
                  </a:lnTo>
                  <a:lnTo>
                    <a:pt x="546" y="0"/>
                  </a:lnTo>
                  <a:lnTo>
                    <a:pt x="1219" y="0"/>
                  </a:lnTo>
                  <a:lnTo>
                    <a:pt x="2019" y="0"/>
                  </a:lnTo>
                  <a:lnTo>
                    <a:pt x="2603" y="584"/>
                  </a:lnTo>
                  <a:lnTo>
                    <a:pt x="2603" y="1282"/>
                  </a:lnTo>
                  <a:close/>
                </a:path>
              </a:pathLst>
            </a:custGeom>
            <a:ln w="3175">
              <a:solidFill>
                <a:srgbClr val="532F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8929401" y="5793818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39">
                  <a:moveTo>
                    <a:pt x="1866" y="0"/>
                  </a:moveTo>
                  <a:lnTo>
                    <a:pt x="469" y="0"/>
                  </a:lnTo>
                  <a:lnTo>
                    <a:pt x="0" y="558"/>
                  </a:lnTo>
                  <a:lnTo>
                    <a:pt x="0" y="1955"/>
                  </a:lnTo>
                  <a:lnTo>
                    <a:pt x="469" y="2514"/>
                  </a:lnTo>
                  <a:lnTo>
                    <a:pt x="1866" y="2514"/>
                  </a:lnTo>
                  <a:lnTo>
                    <a:pt x="2413" y="1955"/>
                  </a:lnTo>
                  <a:lnTo>
                    <a:pt x="2413" y="558"/>
                  </a:lnTo>
                  <a:close/>
                </a:path>
              </a:pathLst>
            </a:custGeom>
            <a:solidFill>
              <a:srgbClr val="0A09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8929401" y="5793818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39">
                  <a:moveTo>
                    <a:pt x="2413" y="1257"/>
                  </a:moveTo>
                  <a:lnTo>
                    <a:pt x="2413" y="1955"/>
                  </a:lnTo>
                  <a:lnTo>
                    <a:pt x="1866" y="2514"/>
                  </a:lnTo>
                  <a:lnTo>
                    <a:pt x="1168" y="2514"/>
                  </a:lnTo>
                  <a:lnTo>
                    <a:pt x="469" y="2514"/>
                  </a:lnTo>
                  <a:lnTo>
                    <a:pt x="0" y="1955"/>
                  </a:lnTo>
                  <a:lnTo>
                    <a:pt x="0" y="1257"/>
                  </a:lnTo>
                  <a:lnTo>
                    <a:pt x="0" y="558"/>
                  </a:lnTo>
                  <a:lnTo>
                    <a:pt x="469" y="0"/>
                  </a:lnTo>
                  <a:lnTo>
                    <a:pt x="1168" y="0"/>
                  </a:lnTo>
                  <a:lnTo>
                    <a:pt x="1866" y="0"/>
                  </a:lnTo>
                  <a:lnTo>
                    <a:pt x="2413" y="558"/>
                  </a:lnTo>
                  <a:lnTo>
                    <a:pt x="2413" y="1257"/>
                  </a:lnTo>
                  <a:close/>
                </a:path>
              </a:pathLst>
            </a:custGeom>
            <a:ln w="3175">
              <a:solidFill>
                <a:srgbClr val="D649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8930564" y="579426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876" y="0"/>
                  </a:moveTo>
                  <a:lnTo>
                    <a:pt x="304" y="0"/>
                  </a:lnTo>
                  <a:lnTo>
                    <a:pt x="0" y="63"/>
                  </a:lnTo>
                  <a:lnTo>
                    <a:pt x="0" y="444"/>
                  </a:lnTo>
                  <a:lnTo>
                    <a:pt x="304" y="546"/>
                  </a:lnTo>
                  <a:lnTo>
                    <a:pt x="876" y="546"/>
                  </a:lnTo>
                  <a:lnTo>
                    <a:pt x="1181" y="444"/>
                  </a:lnTo>
                  <a:lnTo>
                    <a:pt x="1181" y="63"/>
                  </a:lnTo>
                  <a:close/>
                </a:path>
              </a:pathLst>
            </a:custGeom>
            <a:solidFill>
              <a:srgbClr val="FDFB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8929401" y="5795435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25" y="215"/>
                  </a:lnTo>
                  <a:lnTo>
                    <a:pt x="254" y="698"/>
                  </a:lnTo>
                  <a:lnTo>
                    <a:pt x="431" y="774"/>
                  </a:lnTo>
                  <a:lnTo>
                    <a:pt x="622" y="952"/>
                  </a:lnTo>
                  <a:lnTo>
                    <a:pt x="914" y="1028"/>
                  </a:lnTo>
                  <a:lnTo>
                    <a:pt x="1460" y="1028"/>
                  </a:lnTo>
                  <a:lnTo>
                    <a:pt x="2019" y="698"/>
                  </a:lnTo>
                  <a:lnTo>
                    <a:pt x="2044" y="406"/>
                  </a:lnTo>
                  <a:lnTo>
                    <a:pt x="1676" y="584"/>
                  </a:lnTo>
                  <a:lnTo>
                    <a:pt x="1320" y="698"/>
                  </a:lnTo>
                  <a:lnTo>
                    <a:pt x="368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76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8926729" y="5792692"/>
              <a:ext cx="6985" cy="3175"/>
            </a:xfrm>
            <a:custGeom>
              <a:avLst/>
              <a:gdLst/>
              <a:ahLst/>
              <a:cxnLst/>
              <a:rect l="l" t="t" r="r" b="b"/>
              <a:pathLst>
                <a:path w="6984" h="3175">
                  <a:moveTo>
                    <a:pt x="4318" y="0"/>
                  </a:moveTo>
                  <a:lnTo>
                    <a:pt x="3035" y="393"/>
                  </a:lnTo>
                  <a:lnTo>
                    <a:pt x="914" y="1828"/>
                  </a:lnTo>
                  <a:lnTo>
                    <a:pt x="0" y="2743"/>
                  </a:lnTo>
                  <a:lnTo>
                    <a:pt x="1193" y="2387"/>
                  </a:lnTo>
                  <a:lnTo>
                    <a:pt x="2895" y="1498"/>
                  </a:lnTo>
                  <a:lnTo>
                    <a:pt x="4940" y="774"/>
                  </a:lnTo>
                  <a:lnTo>
                    <a:pt x="6108" y="774"/>
                  </a:lnTo>
                  <a:lnTo>
                    <a:pt x="6629" y="1028"/>
                  </a:lnTo>
                  <a:lnTo>
                    <a:pt x="6362" y="393"/>
                  </a:lnTo>
                  <a:lnTo>
                    <a:pt x="5676" y="152"/>
                  </a:lnTo>
                  <a:lnTo>
                    <a:pt x="4318" y="0"/>
                  </a:lnTo>
                  <a:close/>
                </a:path>
              </a:pathLst>
            </a:custGeom>
            <a:solidFill>
              <a:srgbClr val="713F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8920094" y="5795106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40" h="6350">
                  <a:moveTo>
                    <a:pt x="0" y="0"/>
                  </a:moveTo>
                  <a:lnTo>
                    <a:pt x="368" y="368"/>
                  </a:lnTo>
                  <a:lnTo>
                    <a:pt x="1206" y="1841"/>
                  </a:lnTo>
                  <a:lnTo>
                    <a:pt x="1803" y="4038"/>
                  </a:lnTo>
                  <a:lnTo>
                    <a:pt x="1841" y="6311"/>
                  </a:lnTo>
                  <a:lnTo>
                    <a:pt x="2019" y="5168"/>
                  </a:lnTo>
                  <a:lnTo>
                    <a:pt x="1981" y="4038"/>
                  </a:lnTo>
                  <a:lnTo>
                    <a:pt x="1422" y="1803"/>
                  </a:lnTo>
                  <a:lnTo>
                    <a:pt x="520" y="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75E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8917640" y="5809605"/>
              <a:ext cx="13335" cy="23495"/>
            </a:xfrm>
            <a:custGeom>
              <a:avLst/>
              <a:gdLst/>
              <a:ahLst/>
              <a:cxnLst/>
              <a:rect l="l" t="t" r="r" b="b"/>
              <a:pathLst>
                <a:path w="13334" h="23495">
                  <a:moveTo>
                    <a:pt x="3086" y="0"/>
                  </a:moveTo>
                  <a:lnTo>
                    <a:pt x="0" y="1320"/>
                  </a:lnTo>
                  <a:lnTo>
                    <a:pt x="1130" y="6858"/>
                  </a:lnTo>
                  <a:lnTo>
                    <a:pt x="6667" y="19050"/>
                  </a:lnTo>
                  <a:lnTo>
                    <a:pt x="10160" y="23380"/>
                  </a:lnTo>
                  <a:lnTo>
                    <a:pt x="13144" y="22098"/>
                  </a:lnTo>
                  <a:lnTo>
                    <a:pt x="12128" y="16573"/>
                  </a:lnTo>
                  <a:lnTo>
                    <a:pt x="6553" y="4445"/>
                  </a:lnTo>
                  <a:close/>
                </a:path>
              </a:pathLst>
            </a:custGeom>
            <a:solidFill>
              <a:srgbClr val="4B9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8919142" y="5809616"/>
              <a:ext cx="12065" cy="22860"/>
            </a:xfrm>
            <a:custGeom>
              <a:avLst/>
              <a:gdLst/>
              <a:ahLst/>
              <a:cxnLst/>
              <a:rect l="l" t="t" r="r" b="b"/>
              <a:pathLst>
                <a:path w="12065" h="22860">
                  <a:moveTo>
                    <a:pt x="1574" y="0"/>
                  </a:moveTo>
                  <a:lnTo>
                    <a:pt x="0" y="622"/>
                  </a:lnTo>
                  <a:lnTo>
                    <a:pt x="4838" y="10731"/>
                  </a:lnTo>
                  <a:lnTo>
                    <a:pt x="6299" y="14757"/>
                  </a:lnTo>
                  <a:lnTo>
                    <a:pt x="10147" y="22783"/>
                  </a:lnTo>
                  <a:lnTo>
                    <a:pt x="11645" y="22085"/>
                  </a:lnTo>
                  <a:lnTo>
                    <a:pt x="10617" y="16560"/>
                  </a:lnTo>
                  <a:lnTo>
                    <a:pt x="5054" y="4432"/>
                  </a:lnTo>
                  <a:lnTo>
                    <a:pt x="1574" y="0"/>
                  </a:lnTo>
                  <a:close/>
                </a:path>
              </a:pathLst>
            </a:custGeom>
            <a:solidFill>
              <a:srgbClr val="326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8925180" y="5813569"/>
              <a:ext cx="19050" cy="19685"/>
            </a:xfrm>
            <a:custGeom>
              <a:avLst/>
              <a:gdLst/>
              <a:ahLst/>
              <a:cxnLst/>
              <a:rect l="l" t="t" r="r" b="b"/>
              <a:pathLst>
                <a:path w="19050" h="19685">
                  <a:moveTo>
                    <a:pt x="2463" y="0"/>
                  </a:moveTo>
                  <a:lnTo>
                    <a:pt x="0" y="2247"/>
                  </a:lnTo>
                  <a:lnTo>
                    <a:pt x="2755" y="6858"/>
                  </a:lnTo>
                  <a:lnTo>
                    <a:pt x="11836" y="16268"/>
                  </a:lnTo>
                  <a:lnTo>
                    <a:pt x="16484" y="19202"/>
                  </a:lnTo>
                  <a:lnTo>
                    <a:pt x="18910" y="17030"/>
                  </a:lnTo>
                  <a:lnTo>
                    <a:pt x="16154" y="12319"/>
                  </a:lnTo>
                  <a:lnTo>
                    <a:pt x="7086" y="2933"/>
                  </a:lnTo>
                  <a:close/>
                </a:path>
              </a:pathLst>
            </a:custGeom>
            <a:solidFill>
              <a:srgbClr val="4B9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8925185" y="5814669"/>
              <a:ext cx="17780" cy="18415"/>
            </a:xfrm>
            <a:custGeom>
              <a:avLst/>
              <a:gdLst/>
              <a:ahLst/>
              <a:cxnLst/>
              <a:rect l="l" t="t" r="r" b="b"/>
              <a:pathLst>
                <a:path w="17779" h="18414">
                  <a:moveTo>
                    <a:pt x="1244" y="0"/>
                  </a:moveTo>
                  <a:lnTo>
                    <a:pt x="0" y="1130"/>
                  </a:lnTo>
                  <a:lnTo>
                    <a:pt x="2755" y="5765"/>
                  </a:lnTo>
                  <a:lnTo>
                    <a:pt x="11836" y="15163"/>
                  </a:lnTo>
                  <a:lnTo>
                    <a:pt x="16484" y="18084"/>
                  </a:lnTo>
                  <a:lnTo>
                    <a:pt x="17729" y="16992"/>
                  </a:lnTo>
                  <a:lnTo>
                    <a:pt x="11683" y="10655"/>
                  </a:lnTo>
                  <a:lnTo>
                    <a:pt x="8648" y="7950"/>
                  </a:lnTo>
                  <a:lnTo>
                    <a:pt x="1244" y="0"/>
                  </a:lnTo>
                  <a:close/>
                </a:path>
              </a:pathLst>
            </a:custGeom>
            <a:solidFill>
              <a:srgbClr val="326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8930572" y="5828191"/>
              <a:ext cx="10160" cy="24130"/>
            </a:xfrm>
            <a:custGeom>
              <a:avLst/>
              <a:gdLst/>
              <a:ahLst/>
              <a:cxnLst/>
              <a:rect l="l" t="t" r="r" b="b"/>
              <a:pathLst>
                <a:path w="10159" h="24129">
                  <a:moveTo>
                    <a:pt x="3149" y="0"/>
                  </a:moveTo>
                  <a:lnTo>
                    <a:pt x="0" y="914"/>
                  </a:lnTo>
                  <a:lnTo>
                    <a:pt x="292" y="6438"/>
                  </a:lnTo>
                  <a:lnTo>
                    <a:pt x="4064" y="19304"/>
                  </a:lnTo>
                  <a:lnTo>
                    <a:pt x="6883" y="24104"/>
                  </a:lnTo>
                  <a:lnTo>
                    <a:pt x="9994" y="23266"/>
                  </a:lnTo>
                  <a:lnTo>
                    <a:pt x="9779" y="17691"/>
                  </a:lnTo>
                  <a:lnTo>
                    <a:pt x="5930" y="4800"/>
                  </a:lnTo>
                  <a:close/>
                </a:path>
              </a:pathLst>
            </a:custGeom>
            <a:solidFill>
              <a:srgbClr val="4B9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8932110" y="5828187"/>
              <a:ext cx="8890" cy="24130"/>
            </a:xfrm>
            <a:custGeom>
              <a:avLst/>
              <a:gdLst/>
              <a:ahLst/>
              <a:cxnLst/>
              <a:rect l="l" t="t" r="r" b="b"/>
              <a:pathLst>
                <a:path w="8890" h="24129">
                  <a:moveTo>
                    <a:pt x="1612" y="0"/>
                  </a:moveTo>
                  <a:lnTo>
                    <a:pt x="0" y="469"/>
                  </a:lnTo>
                  <a:lnTo>
                    <a:pt x="3403" y="11061"/>
                  </a:lnTo>
                  <a:lnTo>
                    <a:pt x="4317" y="15138"/>
                  </a:lnTo>
                  <a:lnTo>
                    <a:pt x="6921" y="23660"/>
                  </a:lnTo>
                  <a:lnTo>
                    <a:pt x="8458" y="23266"/>
                  </a:lnTo>
                  <a:lnTo>
                    <a:pt x="8242" y="17691"/>
                  </a:lnTo>
                  <a:lnTo>
                    <a:pt x="4394" y="4800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326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8937348" y="5832981"/>
              <a:ext cx="17145" cy="21590"/>
            </a:xfrm>
            <a:custGeom>
              <a:avLst/>
              <a:gdLst/>
              <a:ahLst/>
              <a:cxnLst/>
              <a:rect l="l" t="t" r="r" b="b"/>
              <a:pathLst>
                <a:path w="17145" h="21589">
                  <a:moveTo>
                    <a:pt x="2679" y="0"/>
                  </a:moveTo>
                  <a:lnTo>
                    <a:pt x="0" y="1943"/>
                  </a:lnTo>
                  <a:lnTo>
                    <a:pt x="2006" y="6934"/>
                  </a:lnTo>
                  <a:lnTo>
                    <a:pt x="9715" y="17487"/>
                  </a:lnTo>
                  <a:lnTo>
                    <a:pt x="13919" y="20993"/>
                  </a:lnTo>
                  <a:lnTo>
                    <a:pt x="16637" y="19126"/>
                  </a:lnTo>
                  <a:lnTo>
                    <a:pt x="14617" y="14046"/>
                  </a:lnTo>
                  <a:lnTo>
                    <a:pt x="6883" y="3517"/>
                  </a:lnTo>
                  <a:close/>
                </a:path>
              </a:pathLst>
            </a:custGeom>
            <a:solidFill>
              <a:srgbClr val="4B9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8937348" y="5833969"/>
              <a:ext cx="15240" cy="20320"/>
            </a:xfrm>
            <a:custGeom>
              <a:avLst/>
              <a:gdLst/>
              <a:ahLst/>
              <a:cxnLst/>
              <a:rect l="l" t="t" r="r" b="b"/>
              <a:pathLst>
                <a:path w="15240" h="20320">
                  <a:moveTo>
                    <a:pt x="1320" y="0"/>
                  </a:moveTo>
                  <a:lnTo>
                    <a:pt x="0" y="965"/>
                  </a:lnTo>
                  <a:lnTo>
                    <a:pt x="2019" y="5930"/>
                  </a:lnTo>
                  <a:lnTo>
                    <a:pt x="9702" y="16484"/>
                  </a:lnTo>
                  <a:lnTo>
                    <a:pt x="13919" y="20015"/>
                  </a:lnTo>
                  <a:lnTo>
                    <a:pt x="15240" y="19049"/>
                  </a:lnTo>
                  <a:lnTo>
                    <a:pt x="10210" y="12026"/>
                  </a:lnTo>
                  <a:lnTo>
                    <a:pt x="7518" y="8915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rgbClr val="326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8938381" y="5846104"/>
              <a:ext cx="7620" cy="23495"/>
            </a:xfrm>
            <a:custGeom>
              <a:avLst/>
              <a:gdLst/>
              <a:ahLst/>
              <a:cxnLst/>
              <a:rect l="l" t="t" r="r" b="b"/>
              <a:pathLst>
                <a:path w="7620" h="23495">
                  <a:moveTo>
                    <a:pt x="3657" y="0"/>
                  </a:moveTo>
                  <a:lnTo>
                    <a:pt x="609" y="393"/>
                  </a:lnTo>
                  <a:lnTo>
                    <a:pt x="0" y="5676"/>
                  </a:lnTo>
                  <a:lnTo>
                    <a:pt x="1574" y="18237"/>
                  </a:lnTo>
                  <a:lnTo>
                    <a:pt x="3467" y="23114"/>
                  </a:lnTo>
                  <a:lnTo>
                    <a:pt x="6553" y="22707"/>
                  </a:lnTo>
                  <a:lnTo>
                    <a:pt x="7162" y="17538"/>
                  </a:lnTo>
                  <a:lnTo>
                    <a:pt x="5524" y="5016"/>
                  </a:lnTo>
                  <a:close/>
                </a:path>
              </a:pathLst>
            </a:custGeom>
            <a:solidFill>
              <a:srgbClr val="4B9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8940497" y="5846093"/>
              <a:ext cx="5080" cy="23495"/>
            </a:xfrm>
            <a:custGeom>
              <a:avLst/>
              <a:gdLst/>
              <a:ahLst/>
              <a:cxnLst/>
              <a:rect l="l" t="t" r="r" b="b"/>
              <a:pathLst>
                <a:path w="5079" h="23495">
                  <a:moveTo>
                    <a:pt x="1536" y="0"/>
                  </a:moveTo>
                  <a:lnTo>
                    <a:pt x="0" y="304"/>
                  </a:lnTo>
                  <a:lnTo>
                    <a:pt x="1536" y="10668"/>
                  </a:lnTo>
                  <a:lnTo>
                    <a:pt x="1727" y="14693"/>
                  </a:lnTo>
                  <a:lnTo>
                    <a:pt x="2857" y="23012"/>
                  </a:lnTo>
                  <a:lnTo>
                    <a:pt x="4432" y="22720"/>
                  </a:lnTo>
                  <a:lnTo>
                    <a:pt x="5054" y="17551"/>
                  </a:lnTo>
                  <a:lnTo>
                    <a:pt x="3416" y="5029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326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8944378" y="5851596"/>
              <a:ext cx="13335" cy="21590"/>
            </a:xfrm>
            <a:custGeom>
              <a:avLst/>
              <a:gdLst/>
              <a:ahLst/>
              <a:cxnLst/>
              <a:rect l="l" t="t" r="r" b="b"/>
              <a:pathLst>
                <a:path w="13334" h="21589">
                  <a:moveTo>
                    <a:pt x="2793" y="0"/>
                  </a:moveTo>
                  <a:lnTo>
                    <a:pt x="0" y="1320"/>
                  </a:lnTo>
                  <a:lnTo>
                    <a:pt x="1104" y="6299"/>
                  </a:lnTo>
                  <a:lnTo>
                    <a:pt x="6667" y="17208"/>
                  </a:lnTo>
                  <a:lnTo>
                    <a:pt x="10032" y="21132"/>
                  </a:lnTo>
                  <a:lnTo>
                    <a:pt x="12865" y="19824"/>
                  </a:lnTo>
                  <a:lnTo>
                    <a:pt x="11798" y="14833"/>
                  </a:lnTo>
                  <a:lnTo>
                    <a:pt x="6184" y="3911"/>
                  </a:lnTo>
                  <a:close/>
                </a:path>
              </a:pathLst>
            </a:custGeom>
            <a:solidFill>
              <a:srgbClr val="4B9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8944387" y="5852283"/>
              <a:ext cx="12065" cy="20955"/>
            </a:xfrm>
            <a:custGeom>
              <a:avLst/>
              <a:gdLst/>
              <a:ahLst/>
              <a:cxnLst/>
              <a:rect l="l" t="t" r="r" b="b"/>
              <a:pathLst>
                <a:path w="12065" h="20954">
                  <a:moveTo>
                    <a:pt x="1346" y="0"/>
                  </a:moveTo>
                  <a:lnTo>
                    <a:pt x="0" y="634"/>
                  </a:lnTo>
                  <a:lnTo>
                    <a:pt x="1092" y="5613"/>
                  </a:lnTo>
                  <a:lnTo>
                    <a:pt x="6667" y="16522"/>
                  </a:lnTo>
                  <a:lnTo>
                    <a:pt x="10032" y="20446"/>
                  </a:lnTo>
                  <a:lnTo>
                    <a:pt x="11493" y="19786"/>
                  </a:lnTo>
                  <a:lnTo>
                    <a:pt x="7797" y="12471"/>
                  </a:lnTo>
                  <a:lnTo>
                    <a:pt x="5778" y="9245"/>
                  </a:lnTo>
                  <a:lnTo>
                    <a:pt x="1346" y="0"/>
                  </a:lnTo>
                  <a:close/>
                </a:path>
              </a:pathLst>
            </a:custGeom>
            <a:solidFill>
              <a:srgbClr val="326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8945371" y="5865844"/>
              <a:ext cx="6350" cy="23495"/>
            </a:xfrm>
            <a:custGeom>
              <a:avLst/>
              <a:gdLst/>
              <a:ahLst/>
              <a:cxnLst/>
              <a:rect l="l" t="t" r="r" b="b"/>
              <a:pathLst>
                <a:path w="6350" h="23495">
                  <a:moveTo>
                    <a:pt x="4178" y="0"/>
                  </a:moveTo>
                  <a:lnTo>
                    <a:pt x="1054" y="152"/>
                  </a:lnTo>
                  <a:lnTo>
                    <a:pt x="0" y="5308"/>
                  </a:lnTo>
                  <a:lnTo>
                    <a:pt x="469" y="17919"/>
                  </a:lnTo>
                  <a:lnTo>
                    <a:pt x="1943" y="22923"/>
                  </a:lnTo>
                  <a:lnTo>
                    <a:pt x="5016" y="22783"/>
                  </a:lnTo>
                  <a:lnTo>
                    <a:pt x="6083" y="17729"/>
                  </a:lnTo>
                  <a:lnTo>
                    <a:pt x="5638" y="5054"/>
                  </a:lnTo>
                  <a:close/>
                </a:path>
              </a:pathLst>
            </a:custGeom>
            <a:solidFill>
              <a:srgbClr val="4B9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8948049" y="5865839"/>
              <a:ext cx="3810" cy="23495"/>
            </a:xfrm>
            <a:custGeom>
              <a:avLst/>
              <a:gdLst/>
              <a:ahLst/>
              <a:cxnLst/>
              <a:rect l="l" t="t" r="r" b="b"/>
              <a:pathLst>
                <a:path w="3809" h="23495">
                  <a:moveTo>
                    <a:pt x="1498" y="0"/>
                  </a:moveTo>
                  <a:lnTo>
                    <a:pt x="0" y="38"/>
                  </a:lnTo>
                  <a:lnTo>
                    <a:pt x="546" y="10541"/>
                  </a:lnTo>
                  <a:lnTo>
                    <a:pt x="406" y="14541"/>
                  </a:lnTo>
                  <a:lnTo>
                    <a:pt x="800" y="22936"/>
                  </a:lnTo>
                  <a:lnTo>
                    <a:pt x="2336" y="22783"/>
                  </a:lnTo>
                  <a:lnTo>
                    <a:pt x="3403" y="17729"/>
                  </a:lnTo>
                  <a:lnTo>
                    <a:pt x="2959" y="5054"/>
                  </a:lnTo>
                  <a:lnTo>
                    <a:pt x="1498" y="0"/>
                  </a:lnTo>
                  <a:close/>
                </a:path>
              </a:pathLst>
            </a:custGeom>
            <a:solidFill>
              <a:srgbClr val="326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8951964" y="5873582"/>
              <a:ext cx="9525" cy="22225"/>
            </a:xfrm>
            <a:custGeom>
              <a:avLst/>
              <a:gdLst/>
              <a:ahLst/>
              <a:cxnLst/>
              <a:rect l="l" t="t" r="r" b="b"/>
              <a:pathLst>
                <a:path w="9525" h="22225">
                  <a:moveTo>
                    <a:pt x="2959" y="0"/>
                  </a:moveTo>
                  <a:lnTo>
                    <a:pt x="0" y="800"/>
                  </a:lnTo>
                  <a:lnTo>
                    <a:pt x="139" y="5918"/>
                  </a:lnTo>
                  <a:lnTo>
                    <a:pt x="3670" y="17678"/>
                  </a:lnTo>
                  <a:lnTo>
                    <a:pt x="6222" y="22034"/>
                  </a:lnTo>
                  <a:lnTo>
                    <a:pt x="9232" y="21234"/>
                  </a:lnTo>
                  <a:lnTo>
                    <a:pt x="9055" y="16217"/>
                  </a:lnTo>
                  <a:lnTo>
                    <a:pt x="5575" y="4470"/>
                  </a:lnTo>
                  <a:close/>
                </a:path>
              </a:pathLst>
            </a:custGeom>
            <a:solidFill>
              <a:srgbClr val="4B9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8951973" y="5874009"/>
              <a:ext cx="8255" cy="22225"/>
            </a:xfrm>
            <a:custGeom>
              <a:avLst/>
              <a:gdLst/>
              <a:ahLst/>
              <a:cxnLst/>
              <a:rect l="l" t="t" r="r" b="b"/>
              <a:pathLst>
                <a:path w="8254" h="22225">
                  <a:moveTo>
                    <a:pt x="1447" y="0"/>
                  </a:moveTo>
                  <a:lnTo>
                    <a:pt x="0" y="368"/>
                  </a:lnTo>
                  <a:lnTo>
                    <a:pt x="139" y="5499"/>
                  </a:lnTo>
                  <a:lnTo>
                    <a:pt x="3657" y="17259"/>
                  </a:lnTo>
                  <a:lnTo>
                    <a:pt x="6210" y="21615"/>
                  </a:lnTo>
                  <a:lnTo>
                    <a:pt x="7721" y="21221"/>
                  </a:lnTo>
                  <a:lnTo>
                    <a:pt x="5486" y="13449"/>
                  </a:lnTo>
                  <a:lnTo>
                    <a:pt x="4102" y="9791"/>
                  </a:lnTo>
                  <a:lnTo>
                    <a:pt x="1447" y="0"/>
                  </a:lnTo>
                  <a:close/>
                </a:path>
              </a:pathLst>
            </a:custGeom>
            <a:solidFill>
              <a:srgbClr val="326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8947054" y="5886423"/>
              <a:ext cx="7620" cy="23495"/>
            </a:xfrm>
            <a:custGeom>
              <a:avLst/>
              <a:gdLst/>
              <a:ahLst/>
              <a:cxnLst/>
              <a:rect l="l" t="t" r="r" b="b"/>
              <a:pathLst>
                <a:path w="7620" h="23495">
                  <a:moveTo>
                    <a:pt x="3632" y="0"/>
                  </a:moveTo>
                  <a:lnTo>
                    <a:pt x="1676" y="4952"/>
                  </a:lnTo>
                  <a:lnTo>
                    <a:pt x="0" y="17487"/>
                  </a:lnTo>
                  <a:lnTo>
                    <a:pt x="622" y="22720"/>
                  </a:lnTo>
                  <a:lnTo>
                    <a:pt x="3632" y="23088"/>
                  </a:lnTo>
                  <a:lnTo>
                    <a:pt x="5575" y="18173"/>
                  </a:lnTo>
                  <a:lnTo>
                    <a:pt x="7251" y="5676"/>
                  </a:lnTo>
                  <a:lnTo>
                    <a:pt x="6743" y="444"/>
                  </a:lnTo>
                  <a:close/>
                </a:path>
              </a:pathLst>
            </a:custGeom>
            <a:solidFill>
              <a:srgbClr val="4B9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8949214" y="5886688"/>
              <a:ext cx="5715" cy="22860"/>
            </a:xfrm>
            <a:custGeom>
              <a:avLst/>
              <a:gdLst/>
              <a:ahLst/>
              <a:cxnLst/>
              <a:rect l="l" t="t" r="r" b="b"/>
              <a:pathLst>
                <a:path w="5715" h="22860">
                  <a:moveTo>
                    <a:pt x="2971" y="0"/>
                  </a:moveTo>
                  <a:lnTo>
                    <a:pt x="1841" y="10414"/>
                  </a:lnTo>
                  <a:lnTo>
                    <a:pt x="952" y="14325"/>
                  </a:lnTo>
                  <a:lnTo>
                    <a:pt x="0" y="22606"/>
                  </a:lnTo>
                  <a:lnTo>
                    <a:pt x="1473" y="22809"/>
                  </a:lnTo>
                  <a:lnTo>
                    <a:pt x="3403" y="17907"/>
                  </a:lnTo>
                  <a:lnTo>
                    <a:pt x="5092" y="5422"/>
                  </a:lnTo>
                  <a:lnTo>
                    <a:pt x="4572" y="177"/>
                  </a:lnTo>
                  <a:lnTo>
                    <a:pt x="2971" y="0"/>
                  </a:lnTo>
                  <a:close/>
                </a:path>
              </a:pathLst>
            </a:custGeom>
            <a:solidFill>
              <a:srgbClr val="326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8953977" y="5895410"/>
              <a:ext cx="7620" cy="22860"/>
            </a:xfrm>
            <a:custGeom>
              <a:avLst/>
              <a:gdLst/>
              <a:ahLst/>
              <a:cxnLst/>
              <a:rect l="l" t="t" r="r" b="b"/>
              <a:pathLst>
                <a:path w="7620" h="22860">
                  <a:moveTo>
                    <a:pt x="3733" y="0"/>
                  </a:moveTo>
                  <a:lnTo>
                    <a:pt x="660" y="330"/>
                  </a:lnTo>
                  <a:lnTo>
                    <a:pt x="0" y="5372"/>
                  </a:lnTo>
                  <a:lnTo>
                    <a:pt x="1473" y="17475"/>
                  </a:lnTo>
                  <a:lnTo>
                    <a:pt x="3187" y="22301"/>
                  </a:lnTo>
                  <a:lnTo>
                    <a:pt x="6337" y="21983"/>
                  </a:lnTo>
                  <a:lnTo>
                    <a:pt x="7035" y="16852"/>
                  </a:lnTo>
                  <a:lnTo>
                    <a:pt x="5638" y="4787"/>
                  </a:lnTo>
                  <a:close/>
                </a:path>
              </a:pathLst>
            </a:custGeom>
            <a:solidFill>
              <a:srgbClr val="4B9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8953981" y="5895559"/>
              <a:ext cx="5080" cy="22225"/>
            </a:xfrm>
            <a:custGeom>
              <a:avLst/>
              <a:gdLst/>
              <a:ahLst/>
              <a:cxnLst/>
              <a:rect l="l" t="t" r="r" b="b"/>
              <a:pathLst>
                <a:path w="5079" h="22225">
                  <a:moveTo>
                    <a:pt x="2222" y="0"/>
                  </a:moveTo>
                  <a:lnTo>
                    <a:pt x="660" y="177"/>
                  </a:lnTo>
                  <a:lnTo>
                    <a:pt x="0" y="5219"/>
                  </a:lnTo>
                  <a:lnTo>
                    <a:pt x="1460" y="17322"/>
                  </a:lnTo>
                  <a:lnTo>
                    <a:pt x="3187" y="22161"/>
                  </a:lnTo>
                  <a:lnTo>
                    <a:pt x="4864" y="21970"/>
                  </a:lnTo>
                  <a:lnTo>
                    <a:pt x="3987" y="13881"/>
                  </a:lnTo>
                  <a:lnTo>
                    <a:pt x="3187" y="10172"/>
                  </a:lnTo>
                  <a:lnTo>
                    <a:pt x="2222" y="0"/>
                  </a:lnTo>
                  <a:close/>
                </a:path>
              </a:pathLst>
            </a:custGeom>
            <a:solidFill>
              <a:srgbClr val="326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8948520" y="5909030"/>
              <a:ext cx="7620" cy="22860"/>
            </a:xfrm>
            <a:custGeom>
              <a:avLst/>
              <a:gdLst/>
              <a:ahLst/>
              <a:cxnLst/>
              <a:rect l="l" t="t" r="r" b="b"/>
              <a:pathLst>
                <a:path w="7620" h="22860">
                  <a:moveTo>
                    <a:pt x="3225" y="0"/>
                  </a:moveTo>
                  <a:lnTo>
                    <a:pt x="1435" y="4724"/>
                  </a:lnTo>
                  <a:lnTo>
                    <a:pt x="0" y="16852"/>
                  </a:lnTo>
                  <a:lnTo>
                    <a:pt x="736" y="21983"/>
                  </a:lnTo>
                  <a:lnTo>
                    <a:pt x="3809" y="22275"/>
                  </a:lnTo>
                  <a:lnTo>
                    <a:pt x="5638" y="17551"/>
                  </a:lnTo>
                  <a:lnTo>
                    <a:pt x="6997" y="5435"/>
                  </a:lnTo>
                  <a:lnTo>
                    <a:pt x="6375" y="368"/>
                  </a:lnTo>
                  <a:close/>
                </a:path>
              </a:pathLst>
            </a:custGeom>
            <a:solidFill>
              <a:srgbClr val="4B9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8948516" y="5909038"/>
              <a:ext cx="5080" cy="22225"/>
            </a:xfrm>
            <a:custGeom>
              <a:avLst/>
              <a:gdLst/>
              <a:ahLst/>
              <a:cxnLst/>
              <a:rect l="l" t="t" r="r" b="b"/>
              <a:pathLst>
                <a:path w="5079" h="22225">
                  <a:moveTo>
                    <a:pt x="3225" y="0"/>
                  </a:moveTo>
                  <a:lnTo>
                    <a:pt x="1435" y="4724"/>
                  </a:lnTo>
                  <a:lnTo>
                    <a:pt x="0" y="16840"/>
                  </a:lnTo>
                  <a:lnTo>
                    <a:pt x="736" y="21971"/>
                  </a:lnTo>
                  <a:lnTo>
                    <a:pt x="2311" y="22085"/>
                  </a:lnTo>
                  <a:lnTo>
                    <a:pt x="3263" y="14058"/>
                  </a:lnTo>
                  <a:lnTo>
                    <a:pt x="3441" y="10210"/>
                  </a:lnTo>
                  <a:lnTo>
                    <a:pt x="4775" y="177"/>
                  </a:lnTo>
                  <a:lnTo>
                    <a:pt x="3225" y="0"/>
                  </a:lnTo>
                  <a:close/>
                </a:path>
              </a:pathLst>
            </a:custGeom>
            <a:solidFill>
              <a:srgbClr val="326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8917202" y="5802519"/>
              <a:ext cx="17145" cy="12700"/>
            </a:xfrm>
            <a:custGeom>
              <a:avLst/>
              <a:gdLst/>
              <a:ahLst/>
              <a:cxnLst/>
              <a:rect l="l" t="t" r="r" b="b"/>
              <a:pathLst>
                <a:path w="17145" h="12700">
                  <a:moveTo>
                    <a:pt x="2133" y="0"/>
                  </a:moveTo>
                  <a:lnTo>
                    <a:pt x="0" y="2527"/>
                  </a:lnTo>
                  <a:lnTo>
                    <a:pt x="2489" y="5740"/>
                  </a:lnTo>
                  <a:lnTo>
                    <a:pt x="10731" y="11417"/>
                  </a:lnTo>
                  <a:lnTo>
                    <a:pt x="14871" y="12649"/>
                  </a:lnTo>
                  <a:lnTo>
                    <a:pt x="17068" y="10236"/>
                  </a:lnTo>
                  <a:lnTo>
                    <a:pt x="14541" y="6946"/>
                  </a:lnTo>
                  <a:lnTo>
                    <a:pt x="6337" y="1333"/>
                  </a:lnTo>
                  <a:close/>
                </a:path>
              </a:pathLst>
            </a:custGeom>
            <a:solidFill>
              <a:srgbClr val="4B9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8917209" y="5803791"/>
              <a:ext cx="16510" cy="11430"/>
            </a:xfrm>
            <a:custGeom>
              <a:avLst/>
              <a:gdLst/>
              <a:ahLst/>
              <a:cxnLst/>
              <a:rect l="l" t="t" r="r" b="b"/>
              <a:pathLst>
                <a:path w="16509" h="11429">
                  <a:moveTo>
                    <a:pt x="1092" y="0"/>
                  </a:moveTo>
                  <a:lnTo>
                    <a:pt x="0" y="1257"/>
                  </a:lnTo>
                  <a:lnTo>
                    <a:pt x="2476" y="4470"/>
                  </a:lnTo>
                  <a:lnTo>
                    <a:pt x="10731" y="10147"/>
                  </a:lnTo>
                  <a:lnTo>
                    <a:pt x="14859" y="11391"/>
                  </a:lnTo>
                  <a:lnTo>
                    <a:pt x="15925" y="10185"/>
                  </a:lnTo>
                  <a:lnTo>
                    <a:pt x="10591" y="6375"/>
                  </a:lnTo>
                  <a:lnTo>
                    <a:pt x="7797" y="48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326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5583656" y="1282064"/>
              <a:ext cx="3971632" cy="3578783"/>
            </a:xfrm>
            <a:prstGeom prst="rect">
              <a:avLst/>
            </a:prstGeom>
            <a:blipFill>
              <a:blip r:embed="rId9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3143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09725" y="0"/>
              <a:ext cx="508634" cy="505459"/>
            </a:xfrm>
            <a:custGeom>
              <a:avLst/>
              <a:gdLst/>
              <a:ahLst/>
              <a:cxnLst/>
              <a:rect l="l" t="t" r="r" b="b"/>
              <a:pathLst>
                <a:path w="508634" h="505459">
                  <a:moveTo>
                    <a:pt x="508482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08482" y="505231"/>
                  </a:lnTo>
                  <a:lnTo>
                    <a:pt x="508482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57009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16" y="50523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279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29" y="50523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8D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79" y="505218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29" y="50537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79" y="1010589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29" y="50537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675948" y="50175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679491" y="0"/>
              <a:ext cx="511809" cy="502284"/>
            </a:xfrm>
            <a:custGeom>
              <a:avLst/>
              <a:gdLst/>
              <a:ahLst/>
              <a:cxnLst/>
              <a:rect l="l" t="t" r="r" b="b"/>
              <a:pathLst>
                <a:path w="511809" h="502284">
                  <a:moveTo>
                    <a:pt x="511238" y="0"/>
                  </a:moveTo>
                  <a:lnTo>
                    <a:pt x="0" y="0"/>
                  </a:lnTo>
                  <a:lnTo>
                    <a:pt x="0" y="501751"/>
                  </a:lnTo>
                  <a:lnTo>
                    <a:pt x="511238" y="501751"/>
                  </a:lnTo>
                  <a:lnTo>
                    <a:pt x="511238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162258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94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675948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675948" y="151427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640136" y="501751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83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83" y="506260"/>
                  </a:lnTo>
                  <a:lnTo>
                    <a:pt x="519683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159820" y="501751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7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71" y="506260"/>
                  </a:lnTo>
                  <a:lnTo>
                    <a:pt x="519671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279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279" y="6346418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09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279" y="5323255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279" y="4811661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35558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66850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656785" y="6344094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94"/>
                  </a:lnTo>
                  <a:lnTo>
                    <a:pt x="511581" y="511594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1168367" y="6344094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94"/>
                  </a:lnTo>
                  <a:lnTo>
                    <a:pt x="511581" y="511594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150005" y="6332067"/>
              <a:ext cx="2043430" cy="526415"/>
            </a:xfrm>
            <a:custGeom>
              <a:avLst/>
              <a:gdLst/>
              <a:ahLst/>
              <a:cxnLst/>
              <a:rect l="l" t="t" r="r" b="b"/>
              <a:pathLst>
                <a:path w="2043429" h="526415">
                  <a:moveTo>
                    <a:pt x="511594" y="14351"/>
                  </a:moveTo>
                  <a:lnTo>
                    <a:pt x="0" y="14351"/>
                  </a:lnTo>
                  <a:lnTo>
                    <a:pt x="0" y="525932"/>
                  </a:lnTo>
                  <a:lnTo>
                    <a:pt x="511594" y="525932"/>
                  </a:lnTo>
                  <a:lnTo>
                    <a:pt x="511594" y="14351"/>
                  </a:lnTo>
                  <a:close/>
                </a:path>
                <a:path w="2043429" h="526415">
                  <a:moveTo>
                    <a:pt x="2043137" y="0"/>
                  </a:moveTo>
                  <a:lnTo>
                    <a:pt x="1533728" y="0"/>
                  </a:lnTo>
                  <a:lnTo>
                    <a:pt x="1533728" y="13804"/>
                  </a:lnTo>
                  <a:lnTo>
                    <a:pt x="2043137" y="13804"/>
                  </a:lnTo>
                  <a:lnTo>
                    <a:pt x="2043137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682704" y="6345872"/>
              <a:ext cx="510540" cy="511809"/>
            </a:xfrm>
            <a:custGeom>
              <a:avLst/>
              <a:gdLst/>
              <a:ahLst/>
              <a:cxnLst/>
              <a:rect l="l" t="t" r="r" b="b"/>
              <a:pathLst>
                <a:path w="510540" h="511809">
                  <a:moveTo>
                    <a:pt x="510438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0438" y="511581"/>
                  </a:lnTo>
                  <a:lnTo>
                    <a:pt x="510438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171808" y="6332067"/>
              <a:ext cx="511809" cy="13335"/>
            </a:xfrm>
            <a:custGeom>
              <a:avLst/>
              <a:gdLst/>
              <a:ahLst/>
              <a:cxnLst/>
              <a:rect l="l" t="t" r="r" b="b"/>
              <a:pathLst>
                <a:path w="511809" h="13335">
                  <a:moveTo>
                    <a:pt x="0" y="13258"/>
                  </a:moveTo>
                  <a:lnTo>
                    <a:pt x="511581" y="13258"/>
                  </a:lnTo>
                  <a:lnTo>
                    <a:pt x="511581" y="0"/>
                  </a:lnTo>
                  <a:lnTo>
                    <a:pt x="0" y="0"/>
                  </a:lnTo>
                  <a:lnTo>
                    <a:pt x="0" y="13258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56996" y="505612"/>
              <a:ext cx="6433185" cy="504825"/>
            </a:xfrm>
            <a:custGeom>
              <a:avLst/>
              <a:gdLst/>
              <a:ahLst/>
              <a:cxnLst/>
              <a:rect l="l" t="t" r="r" b="b"/>
              <a:pathLst>
                <a:path w="6433184" h="504825">
                  <a:moveTo>
                    <a:pt x="6432715" y="0"/>
                  </a:moveTo>
                  <a:lnTo>
                    <a:pt x="0" y="0"/>
                  </a:lnTo>
                  <a:lnTo>
                    <a:pt x="0" y="504329"/>
                  </a:lnTo>
                  <a:lnTo>
                    <a:pt x="6432715" y="504329"/>
                  </a:lnTo>
                  <a:lnTo>
                    <a:pt x="6432715" y="0"/>
                  </a:lnTo>
                  <a:close/>
                </a:path>
              </a:pathLst>
            </a:custGeom>
            <a:solidFill>
              <a:srgbClr val="0072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557009" y="505231"/>
            <a:ext cx="6433185" cy="50482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680085">
              <a:lnSpc>
                <a:spcPct val="100000"/>
              </a:lnSpc>
              <a:spcBef>
                <a:spcPts val="370"/>
              </a:spcBef>
            </a:pPr>
            <a:r>
              <a:rPr sz="2800" b="0" spc="-235" dirty="0">
                <a:solidFill>
                  <a:srgbClr val="FFFFFF"/>
                </a:solidFill>
                <a:latin typeface="Arial Black"/>
                <a:cs typeface="Arial Black"/>
              </a:rPr>
              <a:t>FACTORES </a:t>
            </a:r>
            <a:r>
              <a:rPr sz="2800" b="0" spc="-200" dirty="0">
                <a:solidFill>
                  <a:srgbClr val="FFFFFF"/>
                </a:solidFill>
                <a:latin typeface="Arial Black"/>
                <a:cs typeface="Arial Black"/>
              </a:rPr>
              <a:t>CRÍTICOS </a:t>
            </a:r>
            <a:r>
              <a:rPr sz="2800" b="0" spc="-170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2800" b="0" spc="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b="0" spc="-250" dirty="0">
                <a:solidFill>
                  <a:srgbClr val="FFFFFF"/>
                </a:solidFill>
                <a:latin typeface="Arial Black"/>
                <a:cs typeface="Arial Black"/>
              </a:rPr>
              <a:t>ÉXITO</a:t>
            </a:r>
            <a:endParaRPr sz="2800">
              <a:latin typeface="Arial Black"/>
              <a:cs typeface="Arial Black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647054" y="2952724"/>
            <a:ext cx="6543675" cy="3379470"/>
          </a:xfrm>
          <a:custGeom>
            <a:avLst/>
            <a:gdLst/>
            <a:ahLst/>
            <a:cxnLst/>
            <a:rect l="l" t="t" r="r" b="b"/>
            <a:pathLst>
              <a:path w="6543675" h="3379470">
                <a:moveTo>
                  <a:pt x="6543675" y="0"/>
                </a:moveTo>
                <a:lnTo>
                  <a:pt x="0" y="0"/>
                </a:lnTo>
                <a:lnTo>
                  <a:pt x="0" y="3379342"/>
                </a:lnTo>
                <a:lnTo>
                  <a:pt x="6543675" y="3379342"/>
                </a:lnTo>
                <a:lnTo>
                  <a:pt x="6543675" y="0"/>
                </a:lnTo>
                <a:close/>
              </a:path>
            </a:pathLst>
          </a:custGeom>
          <a:solidFill>
            <a:srgbClr val="1D1D1B">
              <a:alpha val="8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5882661" y="3156985"/>
            <a:ext cx="5989955" cy="3000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385"/>
              </a:lnSpc>
              <a:spcBef>
                <a:spcPts val="100"/>
              </a:spcBef>
            </a:pPr>
            <a:r>
              <a:rPr sz="2100" spc="-120" dirty="0">
                <a:solidFill>
                  <a:srgbClr val="FFFFFF"/>
                </a:solidFill>
                <a:latin typeface="Arial Black"/>
                <a:cs typeface="Arial Black"/>
              </a:rPr>
              <a:t>En </a:t>
            </a:r>
            <a:r>
              <a:rPr sz="2100" spc="-95" dirty="0">
                <a:solidFill>
                  <a:srgbClr val="FFFFFF"/>
                </a:solidFill>
                <a:latin typeface="Arial Black"/>
                <a:cs typeface="Arial Black"/>
              </a:rPr>
              <a:t>el </a:t>
            </a:r>
            <a:r>
              <a:rPr sz="2100" spc="-100" dirty="0">
                <a:solidFill>
                  <a:srgbClr val="FFFFFF"/>
                </a:solidFill>
                <a:latin typeface="Arial Black"/>
                <a:cs typeface="Arial Black"/>
              </a:rPr>
              <a:t>estado </a:t>
            </a:r>
            <a:r>
              <a:rPr sz="2100" spc="-95" dirty="0">
                <a:solidFill>
                  <a:srgbClr val="FFFFFF"/>
                </a:solidFill>
                <a:latin typeface="Arial Black"/>
                <a:cs typeface="Arial Black"/>
              </a:rPr>
              <a:t>actual </a:t>
            </a:r>
            <a:r>
              <a:rPr sz="2100" spc="-114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2100" spc="-100" dirty="0">
                <a:solidFill>
                  <a:srgbClr val="FFFFFF"/>
                </a:solidFill>
                <a:latin typeface="Arial Black"/>
                <a:cs typeface="Arial Black"/>
              </a:rPr>
              <a:t>la</a:t>
            </a:r>
            <a:r>
              <a:rPr sz="2100" spc="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100" spc="-105" dirty="0">
                <a:solidFill>
                  <a:srgbClr val="FFFFFF"/>
                </a:solidFill>
                <a:latin typeface="Arial Black"/>
                <a:cs typeface="Arial Black"/>
              </a:rPr>
              <a:t>Unidad</a:t>
            </a:r>
            <a:endParaRPr sz="2100" dirty="0">
              <a:latin typeface="Arial Black"/>
              <a:cs typeface="Arial Black"/>
            </a:endParaRPr>
          </a:p>
          <a:p>
            <a:pPr marL="12700" marR="182245">
              <a:lnSpc>
                <a:spcPts val="2250"/>
              </a:lnSpc>
              <a:spcBef>
                <a:spcPts val="165"/>
              </a:spcBef>
            </a:pPr>
            <a:r>
              <a:rPr sz="2100" spc="-155" dirty="0">
                <a:solidFill>
                  <a:srgbClr val="FFFFFF"/>
                </a:solidFill>
                <a:latin typeface="Arial Black"/>
                <a:cs typeface="Arial Black"/>
              </a:rPr>
              <a:t>se </a:t>
            </a:r>
            <a:r>
              <a:rPr sz="2100" spc="-80" dirty="0">
                <a:solidFill>
                  <a:srgbClr val="FFFFFF"/>
                </a:solidFill>
                <a:latin typeface="Arial Black"/>
                <a:cs typeface="Arial Black"/>
              </a:rPr>
              <a:t>identifican </a:t>
            </a:r>
            <a:r>
              <a:rPr sz="2100" spc="-120" dirty="0">
                <a:solidFill>
                  <a:srgbClr val="FFFFFF"/>
                </a:solidFill>
                <a:latin typeface="Arial Black"/>
                <a:cs typeface="Arial Black"/>
              </a:rPr>
              <a:t>Factores </a:t>
            </a:r>
            <a:r>
              <a:rPr sz="2100" spc="-95" dirty="0">
                <a:solidFill>
                  <a:srgbClr val="FFFFFF"/>
                </a:solidFill>
                <a:latin typeface="Arial Black"/>
                <a:cs typeface="Arial Black"/>
              </a:rPr>
              <a:t>Críticos </a:t>
            </a:r>
            <a:r>
              <a:rPr sz="2100" spc="-114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2100" spc="-110" dirty="0">
                <a:solidFill>
                  <a:srgbClr val="FFFFFF"/>
                </a:solidFill>
                <a:latin typeface="Arial Black"/>
                <a:cs typeface="Arial Black"/>
              </a:rPr>
              <a:t>Éxito,  </a:t>
            </a:r>
            <a:r>
              <a:rPr sz="2100" spc="-80" dirty="0">
                <a:solidFill>
                  <a:srgbClr val="FFFFFF"/>
                </a:solidFill>
                <a:latin typeface="Arial Black"/>
                <a:cs typeface="Arial Black"/>
              </a:rPr>
              <a:t>entendidos </a:t>
            </a:r>
            <a:r>
              <a:rPr sz="2100" spc="-114" dirty="0">
                <a:solidFill>
                  <a:srgbClr val="FFFFFF"/>
                </a:solidFill>
                <a:latin typeface="Arial Black"/>
                <a:cs typeface="Arial Black"/>
              </a:rPr>
              <a:t>como </a:t>
            </a:r>
            <a:r>
              <a:rPr sz="2100" spc="-90" dirty="0">
                <a:solidFill>
                  <a:srgbClr val="FFFFFF"/>
                </a:solidFill>
                <a:latin typeface="Arial Black"/>
                <a:cs typeface="Arial Black"/>
              </a:rPr>
              <a:t>elementos</a:t>
            </a:r>
            <a:r>
              <a:rPr sz="2100" spc="4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100" spc="-75" dirty="0">
                <a:solidFill>
                  <a:srgbClr val="FFFFFF"/>
                </a:solidFill>
                <a:latin typeface="Arial Black"/>
                <a:cs typeface="Arial Black"/>
              </a:rPr>
              <a:t>constitutivos</a:t>
            </a:r>
            <a:endParaRPr sz="2100" dirty="0">
              <a:latin typeface="Arial Black"/>
              <a:cs typeface="Arial Black"/>
            </a:endParaRPr>
          </a:p>
          <a:p>
            <a:pPr marL="12700">
              <a:lnSpc>
                <a:spcPts val="2085"/>
              </a:lnSpc>
            </a:pPr>
            <a:r>
              <a:rPr sz="2100" spc="-135" dirty="0">
                <a:solidFill>
                  <a:srgbClr val="FFFFFF"/>
                </a:solidFill>
                <a:latin typeface="Arial Black"/>
                <a:cs typeface="Arial Black"/>
              </a:rPr>
              <a:t>claves </a:t>
            </a:r>
            <a:r>
              <a:rPr sz="2100" spc="-114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2100" spc="-105" dirty="0">
                <a:solidFill>
                  <a:srgbClr val="FFFFFF"/>
                </a:solidFill>
                <a:latin typeface="Arial Black"/>
                <a:cs typeface="Arial Black"/>
              </a:rPr>
              <a:t>una organización,</a:t>
            </a:r>
            <a:r>
              <a:rPr sz="2100" spc="5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100" spc="-70" dirty="0">
                <a:solidFill>
                  <a:srgbClr val="FFFFFF"/>
                </a:solidFill>
                <a:latin typeface="Arial Black"/>
                <a:cs typeface="Arial Black"/>
              </a:rPr>
              <a:t>transformados</a:t>
            </a:r>
            <a:endParaRPr sz="2100" dirty="0">
              <a:latin typeface="Arial Black"/>
              <a:cs typeface="Arial Black"/>
            </a:endParaRPr>
          </a:p>
          <a:p>
            <a:pPr marL="12700">
              <a:lnSpc>
                <a:spcPts val="2250"/>
              </a:lnSpc>
            </a:pPr>
            <a:r>
              <a:rPr sz="2100" spc="-120" dirty="0">
                <a:solidFill>
                  <a:srgbClr val="FFFFFF"/>
                </a:solidFill>
                <a:latin typeface="Arial Black"/>
                <a:cs typeface="Arial Black"/>
              </a:rPr>
              <a:t>en </a:t>
            </a:r>
            <a:r>
              <a:rPr sz="2100" spc="-100" dirty="0">
                <a:solidFill>
                  <a:srgbClr val="FFFFFF"/>
                </a:solidFill>
                <a:latin typeface="Arial Black"/>
                <a:cs typeface="Arial Black"/>
              </a:rPr>
              <a:t>variables </a:t>
            </a:r>
            <a:r>
              <a:rPr sz="2100" spc="-80" dirty="0">
                <a:solidFill>
                  <a:srgbClr val="FFFFFF"/>
                </a:solidFill>
                <a:latin typeface="Arial Black"/>
                <a:cs typeface="Arial Black"/>
              </a:rPr>
              <a:t>donde </a:t>
            </a:r>
            <a:r>
              <a:rPr sz="2100" spc="-120" dirty="0">
                <a:solidFill>
                  <a:srgbClr val="FFFFFF"/>
                </a:solidFill>
                <a:latin typeface="Arial Black"/>
                <a:cs typeface="Arial Black"/>
              </a:rPr>
              <a:t>sus</a:t>
            </a:r>
            <a:r>
              <a:rPr sz="2100" spc="-5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100" spc="-100" dirty="0">
                <a:solidFill>
                  <a:srgbClr val="FFFFFF"/>
                </a:solidFill>
                <a:latin typeface="Arial Black"/>
                <a:cs typeface="Arial Black"/>
              </a:rPr>
              <a:t>valores</a:t>
            </a:r>
            <a:endParaRPr sz="2100" dirty="0">
              <a:latin typeface="Arial Black"/>
              <a:cs typeface="Arial Black"/>
            </a:endParaRPr>
          </a:p>
          <a:p>
            <a:pPr marL="12700" marR="233045">
              <a:lnSpc>
                <a:spcPts val="2250"/>
              </a:lnSpc>
              <a:spcBef>
                <a:spcPts val="165"/>
              </a:spcBef>
            </a:pPr>
            <a:r>
              <a:rPr sz="2100" spc="-105" dirty="0">
                <a:solidFill>
                  <a:srgbClr val="FFFFFF"/>
                </a:solidFill>
                <a:latin typeface="Arial Black"/>
                <a:cs typeface="Arial Black"/>
              </a:rPr>
              <a:t>son </a:t>
            </a:r>
            <a:r>
              <a:rPr sz="2100" spc="-100" dirty="0">
                <a:solidFill>
                  <a:srgbClr val="FFFFFF"/>
                </a:solidFill>
                <a:latin typeface="Arial Black"/>
                <a:cs typeface="Arial Black"/>
              </a:rPr>
              <a:t>considerados </a:t>
            </a:r>
            <a:r>
              <a:rPr sz="2100" spc="-145" dirty="0">
                <a:solidFill>
                  <a:srgbClr val="FFFFFF"/>
                </a:solidFill>
                <a:latin typeface="Arial Black"/>
                <a:cs typeface="Arial Black"/>
              </a:rPr>
              <a:t>o </a:t>
            </a:r>
            <a:r>
              <a:rPr sz="2100" spc="-95" dirty="0">
                <a:solidFill>
                  <a:srgbClr val="FFFFFF"/>
                </a:solidFill>
                <a:latin typeface="Arial Black"/>
                <a:cs typeface="Arial Black"/>
              </a:rPr>
              <a:t>inaceptables, </a:t>
            </a:r>
            <a:r>
              <a:rPr sz="2100" spc="-120" dirty="0">
                <a:solidFill>
                  <a:srgbClr val="FFFFFF"/>
                </a:solidFill>
                <a:latin typeface="Arial Black"/>
                <a:cs typeface="Arial Black"/>
              </a:rPr>
              <a:t>en </a:t>
            </a:r>
            <a:r>
              <a:rPr sz="2100" spc="-125" dirty="0">
                <a:solidFill>
                  <a:srgbClr val="FFFFFF"/>
                </a:solidFill>
                <a:latin typeface="Arial Black"/>
                <a:cs typeface="Arial Black"/>
              </a:rPr>
              <a:t>cuyo  </a:t>
            </a:r>
            <a:r>
              <a:rPr sz="2100" spc="-150" dirty="0">
                <a:solidFill>
                  <a:srgbClr val="FFFFFF"/>
                </a:solidFill>
                <a:latin typeface="Arial Black"/>
                <a:cs typeface="Arial Black"/>
              </a:rPr>
              <a:t>caso </a:t>
            </a:r>
            <a:r>
              <a:rPr sz="2100" spc="-95" dirty="0">
                <a:solidFill>
                  <a:srgbClr val="FFFFFF"/>
                </a:solidFill>
                <a:latin typeface="Arial Black"/>
                <a:cs typeface="Arial Black"/>
              </a:rPr>
              <a:t>afectan </a:t>
            </a:r>
            <a:r>
              <a:rPr sz="2100" spc="-70" dirty="0">
                <a:solidFill>
                  <a:srgbClr val="FFFFFF"/>
                </a:solidFill>
                <a:latin typeface="Arial Black"/>
                <a:cs typeface="Arial Black"/>
              </a:rPr>
              <a:t>lo </a:t>
            </a:r>
            <a:r>
              <a:rPr sz="2100" spc="-95" dirty="0">
                <a:solidFill>
                  <a:srgbClr val="FFFFFF"/>
                </a:solidFill>
                <a:latin typeface="Arial Black"/>
                <a:cs typeface="Arial Black"/>
              </a:rPr>
              <a:t>que </a:t>
            </a:r>
            <a:r>
              <a:rPr sz="2100" spc="-155" dirty="0">
                <a:solidFill>
                  <a:srgbClr val="FFFFFF"/>
                </a:solidFill>
                <a:latin typeface="Arial Black"/>
                <a:cs typeface="Arial Black"/>
              </a:rPr>
              <a:t>se </a:t>
            </a:r>
            <a:r>
              <a:rPr sz="2100" spc="-105" dirty="0">
                <a:solidFill>
                  <a:srgbClr val="FFFFFF"/>
                </a:solidFill>
                <a:latin typeface="Arial Black"/>
                <a:cs typeface="Arial Black"/>
              </a:rPr>
              <a:t>considera</a:t>
            </a:r>
            <a:r>
              <a:rPr sz="2100" spc="-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100" spc="-105" dirty="0">
                <a:solidFill>
                  <a:srgbClr val="FFFFFF"/>
                </a:solidFill>
                <a:latin typeface="Arial Black"/>
                <a:cs typeface="Arial Black"/>
              </a:rPr>
              <a:t>como</a:t>
            </a:r>
            <a:endParaRPr sz="2100" dirty="0">
              <a:latin typeface="Arial Black"/>
              <a:cs typeface="Arial Black"/>
            </a:endParaRPr>
          </a:p>
          <a:p>
            <a:pPr marL="12700">
              <a:lnSpc>
                <a:spcPts val="2085"/>
              </a:lnSpc>
            </a:pPr>
            <a:r>
              <a:rPr sz="2100" spc="-114" dirty="0">
                <a:solidFill>
                  <a:srgbClr val="FFFFFF"/>
                </a:solidFill>
                <a:latin typeface="Arial Black"/>
                <a:cs typeface="Arial Black"/>
              </a:rPr>
              <a:t>exitoso </a:t>
            </a:r>
            <a:r>
              <a:rPr sz="2100" spc="-145" dirty="0">
                <a:solidFill>
                  <a:srgbClr val="FFFFFF"/>
                </a:solidFill>
                <a:latin typeface="Arial Black"/>
                <a:cs typeface="Arial Black"/>
              </a:rPr>
              <a:t>o </a:t>
            </a:r>
            <a:r>
              <a:rPr sz="2100" spc="-100" dirty="0" err="1">
                <a:solidFill>
                  <a:srgbClr val="FFFFFF"/>
                </a:solidFill>
                <a:latin typeface="Arial Black"/>
                <a:cs typeface="Arial Black"/>
              </a:rPr>
              <a:t>aceptable</a:t>
            </a:r>
            <a:r>
              <a:rPr lang="es-ES" sz="2100" spc="-100" dirty="0">
                <a:solidFill>
                  <a:srgbClr val="FFFFFF"/>
                </a:solidFill>
                <a:latin typeface="Arial Black"/>
                <a:cs typeface="Arial Black"/>
              </a:rPr>
              <a:t>,</a:t>
            </a:r>
            <a:r>
              <a:rPr sz="2100" spc="-10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100" spc="-145" dirty="0">
                <a:solidFill>
                  <a:srgbClr val="FFFFFF"/>
                </a:solidFill>
                <a:latin typeface="Arial Black"/>
                <a:cs typeface="Arial Black"/>
              </a:rPr>
              <a:t>o </a:t>
            </a:r>
            <a:r>
              <a:rPr sz="2100" spc="-135" dirty="0">
                <a:solidFill>
                  <a:srgbClr val="FFFFFF"/>
                </a:solidFill>
                <a:latin typeface="Arial Black"/>
                <a:cs typeface="Arial Black"/>
              </a:rPr>
              <a:t>áreas </a:t>
            </a:r>
            <a:r>
              <a:rPr sz="2100" spc="-170" dirty="0">
                <a:solidFill>
                  <a:srgbClr val="FFFFFF"/>
                </a:solidFill>
                <a:latin typeface="Arial Black"/>
                <a:cs typeface="Arial Black"/>
              </a:rPr>
              <a:t>y </a:t>
            </a:r>
            <a:r>
              <a:rPr sz="2100" spc="-95" dirty="0">
                <a:solidFill>
                  <a:srgbClr val="FFFFFF"/>
                </a:solidFill>
                <a:latin typeface="Arial Black"/>
                <a:cs typeface="Arial Black"/>
              </a:rPr>
              <a:t>factores</a:t>
            </a:r>
            <a:r>
              <a:rPr sz="2100" spc="-409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100" spc="-125" dirty="0">
                <a:solidFill>
                  <a:srgbClr val="FFFFFF"/>
                </a:solidFill>
                <a:latin typeface="Arial Black"/>
                <a:cs typeface="Arial Black"/>
              </a:rPr>
              <a:t>cuyo</a:t>
            </a:r>
            <a:endParaRPr sz="2100" dirty="0">
              <a:latin typeface="Arial Black"/>
              <a:cs typeface="Arial Black"/>
            </a:endParaRPr>
          </a:p>
          <a:p>
            <a:pPr marL="12700" marR="76200">
              <a:lnSpc>
                <a:spcPts val="2250"/>
              </a:lnSpc>
              <a:spcBef>
                <a:spcPts val="160"/>
              </a:spcBef>
            </a:pPr>
            <a:r>
              <a:rPr sz="2100" spc="-75" dirty="0">
                <a:solidFill>
                  <a:srgbClr val="FFFFFF"/>
                </a:solidFill>
                <a:latin typeface="Arial Black"/>
                <a:cs typeface="Arial Black"/>
              </a:rPr>
              <a:t>funcionamiento </a:t>
            </a:r>
            <a:r>
              <a:rPr sz="2100" spc="-70" dirty="0">
                <a:solidFill>
                  <a:srgbClr val="FFFFFF"/>
                </a:solidFill>
                <a:latin typeface="Arial Black"/>
                <a:cs typeface="Arial Black"/>
              </a:rPr>
              <a:t>permitirán </a:t>
            </a:r>
            <a:r>
              <a:rPr sz="2100" spc="-100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2100" spc="-75" dirty="0">
                <a:solidFill>
                  <a:srgbClr val="FFFFFF"/>
                </a:solidFill>
                <a:latin typeface="Arial Black"/>
                <a:cs typeface="Arial Black"/>
              </a:rPr>
              <a:t>implantación  </a:t>
            </a:r>
            <a:r>
              <a:rPr sz="2100" spc="-114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2100" spc="-105" dirty="0">
                <a:solidFill>
                  <a:srgbClr val="FFFFFF"/>
                </a:solidFill>
                <a:latin typeface="Arial Black"/>
                <a:cs typeface="Arial Black"/>
              </a:rPr>
              <a:t>una </a:t>
            </a:r>
            <a:r>
              <a:rPr sz="2100" spc="-114" dirty="0">
                <a:solidFill>
                  <a:srgbClr val="FFFFFF"/>
                </a:solidFill>
                <a:latin typeface="Arial Black"/>
                <a:cs typeface="Arial Black"/>
              </a:rPr>
              <a:t>estrategia</a:t>
            </a:r>
            <a:r>
              <a:rPr sz="2100" spc="39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100" spc="-85" dirty="0">
                <a:solidFill>
                  <a:srgbClr val="FFFFFF"/>
                </a:solidFill>
                <a:latin typeface="Arial Black"/>
                <a:cs typeface="Arial Black"/>
              </a:rPr>
              <a:t>determinada.</a:t>
            </a:r>
            <a:endParaRPr sz="2100" dirty="0">
              <a:latin typeface="Arial Black"/>
              <a:cs typeface="Arial Black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47038" y="539508"/>
            <a:ext cx="344805" cy="427990"/>
          </a:xfrm>
          <a:custGeom>
            <a:avLst/>
            <a:gdLst/>
            <a:ahLst/>
            <a:cxnLst/>
            <a:rect l="l" t="t" r="r" b="b"/>
            <a:pathLst>
              <a:path w="344805" h="427990">
                <a:moveTo>
                  <a:pt x="117297" y="307289"/>
                </a:moveTo>
                <a:lnTo>
                  <a:pt x="112775" y="307289"/>
                </a:lnTo>
                <a:lnTo>
                  <a:pt x="2793" y="417271"/>
                </a:lnTo>
                <a:lnTo>
                  <a:pt x="12903" y="427380"/>
                </a:lnTo>
                <a:lnTo>
                  <a:pt x="115036" y="325246"/>
                </a:lnTo>
                <a:lnTo>
                  <a:pt x="135266" y="325246"/>
                </a:lnTo>
                <a:lnTo>
                  <a:pt x="132295" y="322275"/>
                </a:lnTo>
                <a:lnTo>
                  <a:pt x="142392" y="312178"/>
                </a:lnTo>
                <a:lnTo>
                  <a:pt x="122186" y="312178"/>
                </a:lnTo>
                <a:lnTo>
                  <a:pt x="117297" y="307289"/>
                </a:lnTo>
                <a:close/>
              </a:path>
              <a:path w="344805" h="427990">
                <a:moveTo>
                  <a:pt x="135266" y="325246"/>
                </a:moveTo>
                <a:lnTo>
                  <a:pt x="115036" y="325246"/>
                </a:lnTo>
                <a:lnTo>
                  <a:pt x="183540" y="393738"/>
                </a:lnTo>
                <a:lnTo>
                  <a:pt x="160007" y="417271"/>
                </a:lnTo>
                <a:lnTo>
                  <a:pt x="170116" y="427380"/>
                </a:lnTo>
                <a:lnTo>
                  <a:pt x="201498" y="395998"/>
                </a:lnTo>
                <a:lnTo>
                  <a:pt x="201498" y="391490"/>
                </a:lnTo>
                <a:lnTo>
                  <a:pt x="189458" y="379450"/>
                </a:lnTo>
                <a:lnTo>
                  <a:pt x="199567" y="369341"/>
                </a:lnTo>
                <a:lnTo>
                  <a:pt x="179349" y="369341"/>
                </a:lnTo>
                <a:lnTo>
                  <a:pt x="135266" y="325246"/>
                </a:lnTo>
                <a:close/>
              </a:path>
              <a:path w="344805" h="427990">
                <a:moveTo>
                  <a:pt x="249593" y="339534"/>
                </a:moveTo>
                <a:lnTo>
                  <a:pt x="229374" y="339534"/>
                </a:lnTo>
                <a:lnTo>
                  <a:pt x="298577" y="408736"/>
                </a:lnTo>
                <a:lnTo>
                  <a:pt x="303110" y="408736"/>
                </a:lnTo>
                <a:lnTo>
                  <a:pt x="321060" y="390778"/>
                </a:lnTo>
                <a:lnTo>
                  <a:pt x="300837" y="390778"/>
                </a:lnTo>
                <a:lnTo>
                  <a:pt x="249593" y="339534"/>
                </a:lnTo>
                <a:close/>
              </a:path>
              <a:path w="344805" h="427990">
                <a:moveTo>
                  <a:pt x="271017" y="318084"/>
                </a:moveTo>
                <a:lnTo>
                  <a:pt x="250812" y="318084"/>
                </a:lnTo>
                <a:lnTo>
                  <a:pt x="312166" y="379450"/>
                </a:lnTo>
                <a:lnTo>
                  <a:pt x="300837" y="390778"/>
                </a:lnTo>
                <a:lnTo>
                  <a:pt x="321060" y="390778"/>
                </a:lnTo>
                <a:lnTo>
                  <a:pt x="330123" y="381711"/>
                </a:lnTo>
                <a:lnTo>
                  <a:pt x="330123" y="377189"/>
                </a:lnTo>
                <a:lnTo>
                  <a:pt x="271017" y="318084"/>
                </a:lnTo>
                <a:close/>
              </a:path>
              <a:path w="344805" h="427990">
                <a:moveTo>
                  <a:pt x="211373" y="301320"/>
                </a:moveTo>
                <a:lnTo>
                  <a:pt x="191160" y="301320"/>
                </a:lnTo>
                <a:lnTo>
                  <a:pt x="219265" y="329425"/>
                </a:lnTo>
                <a:lnTo>
                  <a:pt x="179349" y="369341"/>
                </a:lnTo>
                <a:lnTo>
                  <a:pt x="199567" y="369341"/>
                </a:lnTo>
                <a:lnTo>
                  <a:pt x="229374" y="339534"/>
                </a:lnTo>
                <a:lnTo>
                  <a:pt x="249593" y="339534"/>
                </a:lnTo>
                <a:lnTo>
                  <a:pt x="239483" y="329425"/>
                </a:lnTo>
                <a:lnTo>
                  <a:pt x="249581" y="319316"/>
                </a:lnTo>
                <a:lnTo>
                  <a:pt x="229374" y="319316"/>
                </a:lnTo>
                <a:lnTo>
                  <a:pt x="211373" y="301320"/>
                </a:lnTo>
                <a:close/>
              </a:path>
              <a:path w="344805" h="427990">
                <a:moveTo>
                  <a:pt x="201543" y="225983"/>
                </a:moveTo>
                <a:lnTo>
                  <a:pt x="185712" y="225983"/>
                </a:lnTo>
                <a:lnTo>
                  <a:pt x="187967" y="232964"/>
                </a:lnTo>
                <a:lnTo>
                  <a:pt x="187950" y="240137"/>
                </a:lnTo>
                <a:lnTo>
                  <a:pt x="185747" y="246968"/>
                </a:lnTo>
                <a:lnTo>
                  <a:pt x="181444" y="252920"/>
                </a:lnTo>
                <a:lnTo>
                  <a:pt x="164363" y="269989"/>
                </a:lnTo>
                <a:lnTo>
                  <a:pt x="164363" y="274523"/>
                </a:lnTo>
                <a:lnTo>
                  <a:pt x="167157" y="277304"/>
                </a:lnTo>
                <a:lnTo>
                  <a:pt x="174451" y="288321"/>
                </a:lnTo>
                <a:lnTo>
                  <a:pt x="176882" y="300842"/>
                </a:lnTo>
                <a:lnTo>
                  <a:pt x="174451" y="313360"/>
                </a:lnTo>
                <a:lnTo>
                  <a:pt x="167157" y="324370"/>
                </a:lnTo>
                <a:lnTo>
                  <a:pt x="177266" y="334479"/>
                </a:lnTo>
                <a:lnTo>
                  <a:pt x="183136" y="327337"/>
                </a:lnTo>
                <a:lnTo>
                  <a:pt x="187475" y="319271"/>
                </a:lnTo>
                <a:lnTo>
                  <a:pt x="190184" y="310519"/>
                </a:lnTo>
                <a:lnTo>
                  <a:pt x="191160" y="301320"/>
                </a:lnTo>
                <a:lnTo>
                  <a:pt x="211373" y="301320"/>
                </a:lnTo>
                <a:lnTo>
                  <a:pt x="182308" y="272262"/>
                </a:lnTo>
                <a:lnTo>
                  <a:pt x="207937" y="246621"/>
                </a:lnTo>
                <a:lnTo>
                  <a:pt x="228142" y="246621"/>
                </a:lnTo>
                <a:lnTo>
                  <a:pt x="213626" y="232105"/>
                </a:lnTo>
                <a:lnTo>
                  <a:pt x="202260" y="232105"/>
                </a:lnTo>
                <a:lnTo>
                  <a:pt x="201543" y="225983"/>
                </a:lnTo>
                <a:close/>
              </a:path>
              <a:path w="344805" h="427990">
                <a:moveTo>
                  <a:pt x="228142" y="246621"/>
                </a:moveTo>
                <a:lnTo>
                  <a:pt x="207937" y="246621"/>
                </a:lnTo>
                <a:lnTo>
                  <a:pt x="255003" y="293687"/>
                </a:lnTo>
                <a:lnTo>
                  <a:pt x="229374" y="319316"/>
                </a:lnTo>
                <a:lnTo>
                  <a:pt x="249581" y="319316"/>
                </a:lnTo>
                <a:lnTo>
                  <a:pt x="250812" y="318084"/>
                </a:lnTo>
                <a:lnTo>
                  <a:pt x="271017" y="318084"/>
                </a:lnTo>
                <a:lnTo>
                  <a:pt x="260921" y="307987"/>
                </a:lnTo>
                <a:lnTo>
                  <a:pt x="272961" y="295960"/>
                </a:lnTo>
                <a:lnTo>
                  <a:pt x="272961" y="291439"/>
                </a:lnTo>
                <a:lnTo>
                  <a:pt x="228142" y="246621"/>
                </a:lnTo>
                <a:close/>
              </a:path>
              <a:path w="344805" h="427990">
                <a:moveTo>
                  <a:pt x="31546" y="78612"/>
                </a:moveTo>
                <a:lnTo>
                  <a:pt x="27025" y="78612"/>
                </a:lnTo>
                <a:lnTo>
                  <a:pt x="0" y="105638"/>
                </a:lnTo>
                <a:lnTo>
                  <a:pt x="0" y="110147"/>
                </a:lnTo>
                <a:lnTo>
                  <a:pt x="140665" y="250812"/>
                </a:lnTo>
                <a:lnTo>
                  <a:pt x="130086" y="261391"/>
                </a:lnTo>
                <a:lnTo>
                  <a:pt x="129324" y="263220"/>
                </a:lnTo>
                <a:lnTo>
                  <a:pt x="129324" y="305028"/>
                </a:lnTo>
                <a:lnTo>
                  <a:pt x="122186" y="312178"/>
                </a:lnTo>
                <a:lnTo>
                  <a:pt x="142392" y="312178"/>
                </a:lnTo>
                <a:lnTo>
                  <a:pt x="142874" y="311696"/>
                </a:lnTo>
                <a:lnTo>
                  <a:pt x="143624" y="309879"/>
                </a:lnTo>
                <a:lnTo>
                  <a:pt x="143624" y="268071"/>
                </a:lnTo>
                <a:lnTo>
                  <a:pt x="170980" y="240715"/>
                </a:lnTo>
                <a:lnTo>
                  <a:pt x="150761" y="240715"/>
                </a:lnTo>
                <a:lnTo>
                  <a:pt x="139433" y="229374"/>
                </a:lnTo>
                <a:lnTo>
                  <a:pt x="149542" y="219265"/>
                </a:lnTo>
                <a:lnTo>
                  <a:pt x="129324" y="219265"/>
                </a:lnTo>
                <a:lnTo>
                  <a:pt x="39395" y="129336"/>
                </a:lnTo>
                <a:lnTo>
                  <a:pt x="49503" y="119227"/>
                </a:lnTo>
                <a:lnTo>
                  <a:pt x="29286" y="119227"/>
                </a:lnTo>
                <a:lnTo>
                  <a:pt x="17945" y="107899"/>
                </a:lnTo>
                <a:lnTo>
                  <a:pt x="29286" y="96558"/>
                </a:lnTo>
                <a:lnTo>
                  <a:pt x="49491" y="96558"/>
                </a:lnTo>
                <a:lnTo>
                  <a:pt x="31546" y="78612"/>
                </a:lnTo>
                <a:close/>
              </a:path>
              <a:path w="344805" h="427990">
                <a:moveTo>
                  <a:pt x="170990" y="218046"/>
                </a:moveTo>
                <a:lnTo>
                  <a:pt x="150761" y="218046"/>
                </a:lnTo>
                <a:lnTo>
                  <a:pt x="162102" y="229374"/>
                </a:lnTo>
                <a:lnTo>
                  <a:pt x="150761" y="240715"/>
                </a:lnTo>
                <a:lnTo>
                  <a:pt x="170980" y="240715"/>
                </a:lnTo>
                <a:lnTo>
                  <a:pt x="185712" y="225983"/>
                </a:lnTo>
                <a:lnTo>
                  <a:pt x="201543" y="225983"/>
                </a:lnTo>
                <a:lnTo>
                  <a:pt x="201282" y="223748"/>
                </a:lnTo>
                <a:lnTo>
                  <a:pt x="199117" y="219265"/>
                </a:lnTo>
                <a:lnTo>
                  <a:pt x="172211" y="219265"/>
                </a:lnTo>
                <a:lnTo>
                  <a:pt x="170990" y="218046"/>
                </a:lnTo>
                <a:close/>
              </a:path>
              <a:path w="344805" h="427990">
                <a:moveTo>
                  <a:pt x="210197" y="228676"/>
                </a:moveTo>
                <a:lnTo>
                  <a:pt x="205676" y="228676"/>
                </a:lnTo>
                <a:lnTo>
                  <a:pt x="202260" y="232105"/>
                </a:lnTo>
                <a:lnTo>
                  <a:pt x="213626" y="232105"/>
                </a:lnTo>
                <a:lnTo>
                  <a:pt x="210197" y="228676"/>
                </a:lnTo>
                <a:close/>
              </a:path>
              <a:path w="344805" h="427990">
                <a:moveTo>
                  <a:pt x="159219" y="34785"/>
                </a:moveTo>
                <a:lnTo>
                  <a:pt x="139014" y="34785"/>
                </a:lnTo>
                <a:lnTo>
                  <a:pt x="227469" y="123240"/>
                </a:lnTo>
                <a:lnTo>
                  <a:pt x="224967" y="124345"/>
                </a:lnTo>
                <a:lnTo>
                  <a:pt x="222694" y="125920"/>
                </a:lnTo>
                <a:lnTo>
                  <a:pt x="129324" y="219265"/>
                </a:lnTo>
                <a:lnTo>
                  <a:pt x="149542" y="219265"/>
                </a:lnTo>
                <a:lnTo>
                  <a:pt x="150761" y="218046"/>
                </a:lnTo>
                <a:lnTo>
                  <a:pt x="170990" y="218046"/>
                </a:lnTo>
                <a:lnTo>
                  <a:pt x="160870" y="207949"/>
                </a:lnTo>
                <a:lnTo>
                  <a:pt x="207937" y="160870"/>
                </a:lnTo>
                <a:lnTo>
                  <a:pt x="228142" y="160870"/>
                </a:lnTo>
                <a:lnTo>
                  <a:pt x="218046" y="150774"/>
                </a:lnTo>
                <a:lnTo>
                  <a:pt x="233984" y="134835"/>
                </a:lnTo>
                <a:lnTo>
                  <a:pt x="256936" y="134835"/>
                </a:lnTo>
                <a:lnTo>
                  <a:pt x="252298" y="127850"/>
                </a:lnTo>
                <a:lnTo>
                  <a:pt x="189458" y="65023"/>
                </a:lnTo>
                <a:lnTo>
                  <a:pt x="199567" y="54914"/>
                </a:lnTo>
                <a:lnTo>
                  <a:pt x="179349" y="54914"/>
                </a:lnTo>
                <a:lnTo>
                  <a:pt x="159219" y="34785"/>
                </a:lnTo>
                <a:close/>
              </a:path>
              <a:path w="344805" h="427990">
                <a:moveTo>
                  <a:pt x="188760" y="207251"/>
                </a:moveTo>
                <a:lnTo>
                  <a:pt x="184238" y="207251"/>
                </a:lnTo>
                <a:lnTo>
                  <a:pt x="172211" y="219265"/>
                </a:lnTo>
                <a:lnTo>
                  <a:pt x="199117" y="219265"/>
                </a:lnTo>
                <a:lnTo>
                  <a:pt x="197523" y="215963"/>
                </a:lnTo>
                <a:lnTo>
                  <a:pt x="188760" y="207251"/>
                </a:lnTo>
                <a:close/>
              </a:path>
              <a:path w="344805" h="427990">
                <a:moveTo>
                  <a:pt x="228142" y="160870"/>
                </a:moveTo>
                <a:lnTo>
                  <a:pt x="207937" y="160870"/>
                </a:lnTo>
                <a:lnTo>
                  <a:pt x="235038" y="187985"/>
                </a:lnTo>
                <a:lnTo>
                  <a:pt x="242423" y="192878"/>
                </a:lnTo>
                <a:lnTo>
                  <a:pt x="250818" y="194510"/>
                </a:lnTo>
                <a:lnTo>
                  <a:pt x="259213" y="192878"/>
                </a:lnTo>
                <a:lnTo>
                  <a:pt x="266598" y="187985"/>
                </a:lnTo>
                <a:lnTo>
                  <a:pt x="273583" y="181000"/>
                </a:lnTo>
                <a:lnTo>
                  <a:pt x="248284" y="181000"/>
                </a:lnTo>
                <a:lnTo>
                  <a:pt x="242023" y="174739"/>
                </a:lnTo>
                <a:lnTo>
                  <a:pt x="242023" y="169671"/>
                </a:lnTo>
                <a:lnTo>
                  <a:pt x="248538" y="163156"/>
                </a:lnTo>
                <a:lnTo>
                  <a:pt x="230428" y="163156"/>
                </a:lnTo>
                <a:lnTo>
                  <a:pt x="228142" y="160870"/>
                </a:lnTo>
                <a:close/>
              </a:path>
              <a:path w="344805" h="427990">
                <a:moveTo>
                  <a:pt x="256741" y="17957"/>
                </a:moveTo>
                <a:lnTo>
                  <a:pt x="236524" y="17957"/>
                </a:lnTo>
                <a:lnTo>
                  <a:pt x="326466" y="107899"/>
                </a:lnTo>
                <a:lnTo>
                  <a:pt x="253352" y="181000"/>
                </a:lnTo>
                <a:lnTo>
                  <a:pt x="273583" y="181000"/>
                </a:lnTo>
                <a:lnTo>
                  <a:pt x="344411" y="110147"/>
                </a:lnTo>
                <a:lnTo>
                  <a:pt x="344411" y="105638"/>
                </a:lnTo>
                <a:lnTo>
                  <a:pt x="256741" y="17957"/>
                </a:lnTo>
                <a:close/>
              </a:path>
              <a:path w="344805" h="427990">
                <a:moveTo>
                  <a:pt x="256936" y="134835"/>
                </a:moveTo>
                <a:lnTo>
                  <a:pt x="239064" y="134835"/>
                </a:lnTo>
                <a:lnTo>
                  <a:pt x="245313" y="141096"/>
                </a:lnTo>
                <a:lnTo>
                  <a:pt x="245313" y="146164"/>
                </a:lnTo>
                <a:lnTo>
                  <a:pt x="233108" y="158368"/>
                </a:lnTo>
                <a:lnTo>
                  <a:pt x="231546" y="160654"/>
                </a:lnTo>
                <a:lnTo>
                  <a:pt x="230428" y="163156"/>
                </a:lnTo>
                <a:lnTo>
                  <a:pt x="248538" y="163156"/>
                </a:lnTo>
                <a:lnTo>
                  <a:pt x="252298" y="159397"/>
                </a:lnTo>
                <a:lnTo>
                  <a:pt x="257198" y="152018"/>
                </a:lnTo>
                <a:lnTo>
                  <a:pt x="258832" y="143624"/>
                </a:lnTo>
                <a:lnTo>
                  <a:pt x="257198" y="135230"/>
                </a:lnTo>
                <a:lnTo>
                  <a:pt x="256936" y="134835"/>
                </a:lnTo>
                <a:close/>
              </a:path>
              <a:path w="344805" h="427990">
                <a:moveTo>
                  <a:pt x="49491" y="96558"/>
                </a:moveTo>
                <a:lnTo>
                  <a:pt x="29286" y="96558"/>
                </a:lnTo>
                <a:lnTo>
                  <a:pt x="40614" y="107899"/>
                </a:lnTo>
                <a:lnTo>
                  <a:pt x="29286" y="119227"/>
                </a:lnTo>
                <a:lnTo>
                  <a:pt x="49503" y="119227"/>
                </a:lnTo>
                <a:lnTo>
                  <a:pt x="70937" y="97789"/>
                </a:lnTo>
                <a:lnTo>
                  <a:pt x="50723" y="97789"/>
                </a:lnTo>
                <a:lnTo>
                  <a:pt x="49491" y="96558"/>
                </a:lnTo>
                <a:close/>
              </a:path>
              <a:path w="344805" h="427990">
                <a:moveTo>
                  <a:pt x="136478" y="21278"/>
                </a:moveTo>
                <a:lnTo>
                  <a:pt x="128085" y="22912"/>
                </a:lnTo>
                <a:lnTo>
                  <a:pt x="120700" y="27812"/>
                </a:lnTo>
                <a:lnTo>
                  <a:pt x="50723" y="97789"/>
                </a:lnTo>
                <a:lnTo>
                  <a:pt x="70937" y="97789"/>
                </a:lnTo>
                <a:lnTo>
                  <a:pt x="133946" y="34785"/>
                </a:lnTo>
                <a:lnTo>
                  <a:pt x="159219" y="34785"/>
                </a:lnTo>
                <a:lnTo>
                  <a:pt x="152247" y="27812"/>
                </a:lnTo>
                <a:lnTo>
                  <a:pt x="144869" y="22912"/>
                </a:lnTo>
                <a:lnTo>
                  <a:pt x="136478" y="21278"/>
                </a:lnTo>
                <a:close/>
              </a:path>
              <a:path w="344805" h="427990">
                <a:moveTo>
                  <a:pt x="238785" y="0"/>
                </a:moveTo>
                <a:lnTo>
                  <a:pt x="234264" y="0"/>
                </a:lnTo>
                <a:lnTo>
                  <a:pt x="179349" y="54914"/>
                </a:lnTo>
                <a:lnTo>
                  <a:pt x="199567" y="54914"/>
                </a:lnTo>
                <a:lnTo>
                  <a:pt x="236524" y="17957"/>
                </a:lnTo>
                <a:lnTo>
                  <a:pt x="256741" y="17957"/>
                </a:lnTo>
                <a:lnTo>
                  <a:pt x="2387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3143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66850" y="517728"/>
              <a:ext cx="10095865" cy="5829300"/>
            </a:xfrm>
            <a:custGeom>
              <a:avLst/>
              <a:gdLst/>
              <a:ahLst/>
              <a:cxnLst/>
              <a:rect l="l" t="t" r="r" b="b"/>
              <a:pathLst>
                <a:path w="10095865" h="5829300">
                  <a:moveTo>
                    <a:pt x="10095407" y="0"/>
                  </a:moveTo>
                  <a:lnTo>
                    <a:pt x="0" y="0"/>
                  </a:lnTo>
                  <a:lnTo>
                    <a:pt x="0" y="5828690"/>
                  </a:lnTo>
                  <a:lnTo>
                    <a:pt x="10095407" y="5828690"/>
                  </a:lnTo>
                  <a:lnTo>
                    <a:pt x="10095407" y="0"/>
                  </a:lnTo>
                  <a:close/>
                </a:path>
              </a:pathLst>
            </a:custGeom>
            <a:solidFill>
              <a:srgbClr val="1D1D1B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09725" y="0"/>
              <a:ext cx="508634" cy="505459"/>
            </a:xfrm>
            <a:custGeom>
              <a:avLst/>
              <a:gdLst/>
              <a:ahLst/>
              <a:cxnLst/>
              <a:rect l="l" t="t" r="r" b="b"/>
              <a:pathLst>
                <a:path w="508634" h="505459">
                  <a:moveTo>
                    <a:pt x="508482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08482" y="505231"/>
                  </a:lnTo>
                  <a:lnTo>
                    <a:pt x="508482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6996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29" y="50523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79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16" y="50523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8D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79" y="505218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16" y="50537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279" y="1010589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16" y="50537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675948" y="50175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679491" y="0"/>
              <a:ext cx="511809" cy="502284"/>
            </a:xfrm>
            <a:custGeom>
              <a:avLst/>
              <a:gdLst/>
              <a:ahLst/>
              <a:cxnLst/>
              <a:rect l="l" t="t" r="r" b="b"/>
              <a:pathLst>
                <a:path w="511809" h="502284">
                  <a:moveTo>
                    <a:pt x="511238" y="0"/>
                  </a:moveTo>
                  <a:lnTo>
                    <a:pt x="0" y="0"/>
                  </a:lnTo>
                  <a:lnTo>
                    <a:pt x="0" y="501751"/>
                  </a:lnTo>
                  <a:lnTo>
                    <a:pt x="511238" y="501751"/>
                  </a:lnTo>
                  <a:lnTo>
                    <a:pt x="511238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162258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94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675948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675948" y="151427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640123" y="501751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83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83" y="506260"/>
                  </a:lnTo>
                  <a:lnTo>
                    <a:pt x="519683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159820" y="501751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7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71" y="506260"/>
                  </a:lnTo>
                  <a:lnTo>
                    <a:pt x="519671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279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279" y="6346418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09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279" y="5323255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279" y="4811661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35558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66850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656798" y="6344094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94"/>
                  </a:lnTo>
                  <a:lnTo>
                    <a:pt x="511581" y="511594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168380" y="6344094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94"/>
                  </a:lnTo>
                  <a:lnTo>
                    <a:pt x="511581" y="511594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150018" y="5834291"/>
              <a:ext cx="2043430" cy="1024255"/>
            </a:xfrm>
            <a:custGeom>
              <a:avLst/>
              <a:gdLst/>
              <a:ahLst/>
              <a:cxnLst/>
              <a:rect l="l" t="t" r="r" b="b"/>
              <a:pathLst>
                <a:path w="2043429" h="1024254">
                  <a:moveTo>
                    <a:pt x="511581" y="512127"/>
                  </a:moveTo>
                  <a:lnTo>
                    <a:pt x="0" y="512127"/>
                  </a:lnTo>
                  <a:lnTo>
                    <a:pt x="0" y="1023708"/>
                  </a:lnTo>
                  <a:lnTo>
                    <a:pt x="511581" y="1023708"/>
                  </a:lnTo>
                  <a:lnTo>
                    <a:pt x="511581" y="512127"/>
                  </a:lnTo>
                  <a:close/>
                </a:path>
                <a:path w="2043429" h="1024254">
                  <a:moveTo>
                    <a:pt x="2043125" y="0"/>
                  </a:moveTo>
                  <a:lnTo>
                    <a:pt x="1533715" y="0"/>
                  </a:lnTo>
                  <a:lnTo>
                    <a:pt x="1533715" y="511581"/>
                  </a:lnTo>
                  <a:lnTo>
                    <a:pt x="2043125" y="511581"/>
                  </a:lnTo>
                  <a:lnTo>
                    <a:pt x="2043125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682704" y="6345872"/>
              <a:ext cx="510540" cy="511809"/>
            </a:xfrm>
            <a:custGeom>
              <a:avLst/>
              <a:gdLst/>
              <a:ahLst/>
              <a:cxnLst/>
              <a:rect l="l" t="t" r="r" b="b"/>
              <a:pathLst>
                <a:path w="510540" h="511809">
                  <a:moveTo>
                    <a:pt x="510438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0438" y="511581"/>
                  </a:lnTo>
                  <a:lnTo>
                    <a:pt x="510438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1171808" y="5833745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10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56996" y="505612"/>
              <a:ext cx="6433185" cy="504825"/>
            </a:xfrm>
            <a:custGeom>
              <a:avLst/>
              <a:gdLst/>
              <a:ahLst/>
              <a:cxnLst/>
              <a:rect l="l" t="t" r="r" b="b"/>
              <a:pathLst>
                <a:path w="6433184" h="504825">
                  <a:moveTo>
                    <a:pt x="6432715" y="0"/>
                  </a:moveTo>
                  <a:lnTo>
                    <a:pt x="0" y="0"/>
                  </a:lnTo>
                  <a:lnTo>
                    <a:pt x="0" y="504329"/>
                  </a:lnTo>
                  <a:lnTo>
                    <a:pt x="6432715" y="504329"/>
                  </a:lnTo>
                  <a:lnTo>
                    <a:pt x="6432715" y="0"/>
                  </a:lnTo>
                  <a:close/>
                </a:path>
              </a:pathLst>
            </a:custGeom>
            <a:solidFill>
              <a:srgbClr val="0072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1224532" y="539775"/>
            <a:ext cx="559625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0" spc="-235" dirty="0">
                <a:solidFill>
                  <a:srgbClr val="FFFFFF"/>
                </a:solidFill>
                <a:latin typeface="Arial Black"/>
                <a:cs typeface="Arial Black"/>
              </a:rPr>
              <a:t>FACTORES </a:t>
            </a:r>
            <a:r>
              <a:rPr sz="2800" b="0" spc="-200" dirty="0">
                <a:solidFill>
                  <a:srgbClr val="FFFFFF"/>
                </a:solidFill>
                <a:latin typeface="Arial Black"/>
                <a:cs typeface="Arial Black"/>
              </a:rPr>
              <a:t>CRÍTICOS </a:t>
            </a:r>
            <a:r>
              <a:rPr sz="2800" b="0" spc="-170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2800" b="0" spc="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b="0" spc="-250" dirty="0">
                <a:solidFill>
                  <a:srgbClr val="FFFFFF"/>
                </a:solidFill>
                <a:latin typeface="Arial Black"/>
                <a:cs typeface="Arial Black"/>
              </a:rPr>
              <a:t>ÉXITO</a:t>
            </a:r>
            <a:endParaRPr sz="2800">
              <a:latin typeface="Arial Black"/>
              <a:cs typeface="Arial Black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47035" y="539508"/>
            <a:ext cx="344805" cy="427990"/>
          </a:xfrm>
          <a:custGeom>
            <a:avLst/>
            <a:gdLst/>
            <a:ahLst/>
            <a:cxnLst/>
            <a:rect l="l" t="t" r="r" b="b"/>
            <a:pathLst>
              <a:path w="344805" h="427990">
                <a:moveTo>
                  <a:pt x="117309" y="307289"/>
                </a:moveTo>
                <a:lnTo>
                  <a:pt x="112776" y="307289"/>
                </a:lnTo>
                <a:lnTo>
                  <a:pt x="2794" y="417271"/>
                </a:lnTo>
                <a:lnTo>
                  <a:pt x="12903" y="427380"/>
                </a:lnTo>
                <a:lnTo>
                  <a:pt x="115036" y="325246"/>
                </a:lnTo>
                <a:lnTo>
                  <a:pt x="135266" y="325246"/>
                </a:lnTo>
                <a:lnTo>
                  <a:pt x="132295" y="322275"/>
                </a:lnTo>
                <a:lnTo>
                  <a:pt x="142392" y="312178"/>
                </a:lnTo>
                <a:lnTo>
                  <a:pt x="122186" y="312178"/>
                </a:lnTo>
                <a:lnTo>
                  <a:pt x="117309" y="307289"/>
                </a:lnTo>
                <a:close/>
              </a:path>
              <a:path w="344805" h="427990">
                <a:moveTo>
                  <a:pt x="135266" y="325246"/>
                </a:moveTo>
                <a:lnTo>
                  <a:pt x="115036" y="325246"/>
                </a:lnTo>
                <a:lnTo>
                  <a:pt x="183540" y="393738"/>
                </a:lnTo>
                <a:lnTo>
                  <a:pt x="160007" y="417271"/>
                </a:lnTo>
                <a:lnTo>
                  <a:pt x="170116" y="427380"/>
                </a:lnTo>
                <a:lnTo>
                  <a:pt x="201498" y="395998"/>
                </a:lnTo>
                <a:lnTo>
                  <a:pt x="201498" y="391490"/>
                </a:lnTo>
                <a:lnTo>
                  <a:pt x="189458" y="379450"/>
                </a:lnTo>
                <a:lnTo>
                  <a:pt x="199567" y="369341"/>
                </a:lnTo>
                <a:lnTo>
                  <a:pt x="179349" y="369341"/>
                </a:lnTo>
                <a:lnTo>
                  <a:pt x="135266" y="325246"/>
                </a:lnTo>
                <a:close/>
              </a:path>
              <a:path w="344805" h="427990">
                <a:moveTo>
                  <a:pt x="249593" y="339534"/>
                </a:moveTo>
                <a:lnTo>
                  <a:pt x="229374" y="339534"/>
                </a:lnTo>
                <a:lnTo>
                  <a:pt x="298577" y="408736"/>
                </a:lnTo>
                <a:lnTo>
                  <a:pt x="303110" y="408736"/>
                </a:lnTo>
                <a:lnTo>
                  <a:pt x="321060" y="390778"/>
                </a:lnTo>
                <a:lnTo>
                  <a:pt x="300837" y="390778"/>
                </a:lnTo>
                <a:lnTo>
                  <a:pt x="249593" y="339534"/>
                </a:lnTo>
                <a:close/>
              </a:path>
              <a:path w="344805" h="427990">
                <a:moveTo>
                  <a:pt x="271018" y="318084"/>
                </a:moveTo>
                <a:lnTo>
                  <a:pt x="250812" y="318084"/>
                </a:lnTo>
                <a:lnTo>
                  <a:pt x="312178" y="379450"/>
                </a:lnTo>
                <a:lnTo>
                  <a:pt x="300837" y="390778"/>
                </a:lnTo>
                <a:lnTo>
                  <a:pt x="321060" y="390778"/>
                </a:lnTo>
                <a:lnTo>
                  <a:pt x="330123" y="381711"/>
                </a:lnTo>
                <a:lnTo>
                  <a:pt x="330123" y="377189"/>
                </a:lnTo>
                <a:lnTo>
                  <a:pt x="271018" y="318084"/>
                </a:lnTo>
                <a:close/>
              </a:path>
              <a:path w="344805" h="427990">
                <a:moveTo>
                  <a:pt x="211378" y="301320"/>
                </a:moveTo>
                <a:lnTo>
                  <a:pt x="191160" y="301320"/>
                </a:lnTo>
                <a:lnTo>
                  <a:pt x="219265" y="329425"/>
                </a:lnTo>
                <a:lnTo>
                  <a:pt x="179349" y="369341"/>
                </a:lnTo>
                <a:lnTo>
                  <a:pt x="199567" y="369341"/>
                </a:lnTo>
                <a:lnTo>
                  <a:pt x="229374" y="339534"/>
                </a:lnTo>
                <a:lnTo>
                  <a:pt x="249593" y="339534"/>
                </a:lnTo>
                <a:lnTo>
                  <a:pt x="239483" y="329425"/>
                </a:lnTo>
                <a:lnTo>
                  <a:pt x="249581" y="319316"/>
                </a:lnTo>
                <a:lnTo>
                  <a:pt x="229374" y="319316"/>
                </a:lnTo>
                <a:lnTo>
                  <a:pt x="211378" y="301320"/>
                </a:lnTo>
                <a:close/>
              </a:path>
              <a:path w="344805" h="427990">
                <a:moveTo>
                  <a:pt x="201553" y="225983"/>
                </a:moveTo>
                <a:lnTo>
                  <a:pt x="185712" y="225983"/>
                </a:lnTo>
                <a:lnTo>
                  <a:pt x="187968" y="232964"/>
                </a:lnTo>
                <a:lnTo>
                  <a:pt x="187955" y="240137"/>
                </a:lnTo>
                <a:lnTo>
                  <a:pt x="185753" y="246968"/>
                </a:lnTo>
                <a:lnTo>
                  <a:pt x="181444" y="252920"/>
                </a:lnTo>
                <a:lnTo>
                  <a:pt x="164363" y="269989"/>
                </a:lnTo>
                <a:lnTo>
                  <a:pt x="164363" y="274523"/>
                </a:lnTo>
                <a:lnTo>
                  <a:pt x="167157" y="277304"/>
                </a:lnTo>
                <a:lnTo>
                  <a:pt x="174458" y="288321"/>
                </a:lnTo>
                <a:lnTo>
                  <a:pt x="176891" y="300842"/>
                </a:lnTo>
                <a:lnTo>
                  <a:pt x="174458" y="313360"/>
                </a:lnTo>
                <a:lnTo>
                  <a:pt x="167157" y="324370"/>
                </a:lnTo>
                <a:lnTo>
                  <a:pt x="177266" y="334479"/>
                </a:lnTo>
                <a:lnTo>
                  <a:pt x="183136" y="327337"/>
                </a:lnTo>
                <a:lnTo>
                  <a:pt x="187475" y="319271"/>
                </a:lnTo>
                <a:lnTo>
                  <a:pt x="190184" y="310519"/>
                </a:lnTo>
                <a:lnTo>
                  <a:pt x="191160" y="301320"/>
                </a:lnTo>
                <a:lnTo>
                  <a:pt x="211378" y="301320"/>
                </a:lnTo>
                <a:lnTo>
                  <a:pt x="182321" y="272262"/>
                </a:lnTo>
                <a:lnTo>
                  <a:pt x="207937" y="246621"/>
                </a:lnTo>
                <a:lnTo>
                  <a:pt x="228151" y="246621"/>
                </a:lnTo>
                <a:lnTo>
                  <a:pt x="213638" y="232105"/>
                </a:lnTo>
                <a:lnTo>
                  <a:pt x="202260" y="232105"/>
                </a:lnTo>
                <a:lnTo>
                  <a:pt x="201553" y="225983"/>
                </a:lnTo>
                <a:close/>
              </a:path>
              <a:path w="344805" h="427990">
                <a:moveTo>
                  <a:pt x="228151" y="246621"/>
                </a:moveTo>
                <a:lnTo>
                  <a:pt x="207937" y="246621"/>
                </a:lnTo>
                <a:lnTo>
                  <a:pt x="255003" y="293687"/>
                </a:lnTo>
                <a:lnTo>
                  <a:pt x="229374" y="319316"/>
                </a:lnTo>
                <a:lnTo>
                  <a:pt x="249581" y="319316"/>
                </a:lnTo>
                <a:lnTo>
                  <a:pt x="250812" y="318084"/>
                </a:lnTo>
                <a:lnTo>
                  <a:pt x="271018" y="318084"/>
                </a:lnTo>
                <a:lnTo>
                  <a:pt x="260921" y="307987"/>
                </a:lnTo>
                <a:lnTo>
                  <a:pt x="272961" y="295960"/>
                </a:lnTo>
                <a:lnTo>
                  <a:pt x="272961" y="291439"/>
                </a:lnTo>
                <a:lnTo>
                  <a:pt x="228151" y="246621"/>
                </a:lnTo>
                <a:close/>
              </a:path>
              <a:path w="344805" h="427990">
                <a:moveTo>
                  <a:pt x="31546" y="78612"/>
                </a:moveTo>
                <a:lnTo>
                  <a:pt x="27025" y="78612"/>
                </a:lnTo>
                <a:lnTo>
                  <a:pt x="0" y="105638"/>
                </a:lnTo>
                <a:lnTo>
                  <a:pt x="0" y="110147"/>
                </a:lnTo>
                <a:lnTo>
                  <a:pt x="140665" y="250812"/>
                </a:lnTo>
                <a:lnTo>
                  <a:pt x="130086" y="261391"/>
                </a:lnTo>
                <a:lnTo>
                  <a:pt x="129336" y="263220"/>
                </a:lnTo>
                <a:lnTo>
                  <a:pt x="129336" y="305028"/>
                </a:lnTo>
                <a:lnTo>
                  <a:pt x="122186" y="312178"/>
                </a:lnTo>
                <a:lnTo>
                  <a:pt x="142392" y="312178"/>
                </a:lnTo>
                <a:lnTo>
                  <a:pt x="142875" y="311696"/>
                </a:lnTo>
                <a:lnTo>
                  <a:pt x="143624" y="309879"/>
                </a:lnTo>
                <a:lnTo>
                  <a:pt x="143624" y="268071"/>
                </a:lnTo>
                <a:lnTo>
                  <a:pt x="170980" y="240715"/>
                </a:lnTo>
                <a:lnTo>
                  <a:pt x="150774" y="240715"/>
                </a:lnTo>
                <a:lnTo>
                  <a:pt x="139446" y="229374"/>
                </a:lnTo>
                <a:lnTo>
                  <a:pt x="149555" y="219265"/>
                </a:lnTo>
                <a:lnTo>
                  <a:pt x="129336" y="219265"/>
                </a:lnTo>
                <a:lnTo>
                  <a:pt x="39395" y="129336"/>
                </a:lnTo>
                <a:lnTo>
                  <a:pt x="49503" y="119227"/>
                </a:lnTo>
                <a:lnTo>
                  <a:pt x="29286" y="119227"/>
                </a:lnTo>
                <a:lnTo>
                  <a:pt x="17957" y="107899"/>
                </a:lnTo>
                <a:lnTo>
                  <a:pt x="29286" y="96558"/>
                </a:lnTo>
                <a:lnTo>
                  <a:pt x="49491" y="96558"/>
                </a:lnTo>
                <a:lnTo>
                  <a:pt x="31546" y="78612"/>
                </a:lnTo>
                <a:close/>
              </a:path>
              <a:path w="344805" h="427990">
                <a:moveTo>
                  <a:pt x="170991" y="218046"/>
                </a:moveTo>
                <a:lnTo>
                  <a:pt x="150774" y="218046"/>
                </a:lnTo>
                <a:lnTo>
                  <a:pt x="162102" y="229374"/>
                </a:lnTo>
                <a:lnTo>
                  <a:pt x="150774" y="240715"/>
                </a:lnTo>
                <a:lnTo>
                  <a:pt x="170980" y="240715"/>
                </a:lnTo>
                <a:lnTo>
                  <a:pt x="185712" y="225983"/>
                </a:lnTo>
                <a:lnTo>
                  <a:pt x="201553" y="225983"/>
                </a:lnTo>
                <a:lnTo>
                  <a:pt x="201295" y="223748"/>
                </a:lnTo>
                <a:lnTo>
                  <a:pt x="199122" y="219265"/>
                </a:lnTo>
                <a:lnTo>
                  <a:pt x="172212" y="219265"/>
                </a:lnTo>
                <a:lnTo>
                  <a:pt x="170991" y="218046"/>
                </a:lnTo>
                <a:close/>
              </a:path>
              <a:path w="344805" h="427990">
                <a:moveTo>
                  <a:pt x="210210" y="228676"/>
                </a:moveTo>
                <a:lnTo>
                  <a:pt x="205676" y="228676"/>
                </a:lnTo>
                <a:lnTo>
                  <a:pt x="202260" y="232105"/>
                </a:lnTo>
                <a:lnTo>
                  <a:pt x="213638" y="232105"/>
                </a:lnTo>
                <a:lnTo>
                  <a:pt x="210210" y="228676"/>
                </a:lnTo>
                <a:close/>
              </a:path>
              <a:path w="344805" h="427990">
                <a:moveTo>
                  <a:pt x="159229" y="34785"/>
                </a:moveTo>
                <a:lnTo>
                  <a:pt x="139014" y="34785"/>
                </a:lnTo>
                <a:lnTo>
                  <a:pt x="227469" y="123240"/>
                </a:lnTo>
                <a:lnTo>
                  <a:pt x="224967" y="124345"/>
                </a:lnTo>
                <a:lnTo>
                  <a:pt x="222694" y="125920"/>
                </a:lnTo>
                <a:lnTo>
                  <a:pt x="129336" y="219265"/>
                </a:lnTo>
                <a:lnTo>
                  <a:pt x="149555" y="219265"/>
                </a:lnTo>
                <a:lnTo>
                  <a:pt x="150774" y="218046"/>
                </a:lnTo>
                <a:lnTo>
                  <a:pt x="170991" y="218046"/>
                </a:lnTo>
                <a:lnTo>
                  <a:pt x="160883" y="207949"/>
                </a:lnTo>
                <a:lnTo>
                  <a:pt x="207937" y="160870"/>
                </a:lnTo>
                <a:lnTo>
                  <a:pt x="228153" y="160870"/>
                </a:lnTo>
                <a:lnTo>
                  <a:pt x="218046" y="150774"/>
                </a:lnTo>
                <a:lnTo>
                  <a:pt x="233997" y="134835"/>
                </a:lnTo>
                <a:lnTo>
                  <a:pt x="256936" y="134835"/>
                </a:lnTo>
                <a:lnTo>
                  <a:pt x="252298" y="127850"/>
                </a:lnTo>
                <a:lnTo>
                  <a:pt x="189458" y="65023"/>
                </a:lnTo>
                <a:lnTo>
                  <a:pt x="199567" y="54914"/>
                </a:lnTo>
                <a:lnTo>
                  <a:pt x="179349" y="54914"/>
                </a:lnTo>
                <a:lnTo>
                  <a:pt x="159229" y="34785"/>
                </a:lnTo>
                <a:close/>
              </a:path>
              <a:path w="344805" h="427990">
                <a:moveTo>
                  <a:pt x="188772" y="207251"/>
                </a:moveTo>
                <a:lnTo>
                  <a:pt x="184238" y="207251"/>
                </a:lnTo>
                <a:lnTo>
                  <a:pt x="172212" y="219265"/>
                </a:lnTo>
                <a:lnTo>
                  <a:pt x="199122" y="219265"/>
                </a:lnTo>
                <a:lnTo>
                  <a:pt x="197523" y="215963"/>
                </a:lnTo>
                <a:lnTo>
                  <a:pt x="191554" y="210045"/>
                </a:lnTo>
                <a:lnTo>
                  <a:pt x="188772" y="207251"/>
                </a:lnTo>
                <a:close/>
              </a:path>
              <a:path w="344805" h="427990">
                <a:moveTo>
                  <a:pt x="228153" y="160870"/>
                </a:moveTo>
                <a:lnTo>
                  <a:pt x="207937" y="160870"/>
                </a:lnTo>
                <a:lnTo>
                  <a:pt x="235051" y="187985"/>
                </a:lnTo>
                <a:lnTo>
                  <a:pt x="242429" y="192878"/>
                </a:lnTo>
                <a:lnTo>
                  <a:pt x="250820" y="194510"/>
                </a:lnTo>
                <a:lnTo>
                  <a:pt x="259213" y="192878"/>
                </a:lnTo>
                <a:lnTo>
                  <a:pt x="266598" y="187985"/>
                </a:lnTo>
                <a:lnTo>
                  <a:pt x="273583" y="181000"/>
                </a:lnTo>
                <a:lnTo>
                  <a:pt x="248285" y="181000"/>
                </a:lnTo>
                <a:lnTo>
                  <a:pt x="242023" y="174739"/>
                </a:lnTo>
                <a:lnTo>
                  <a:pt x="242023" y="169671"/>
                </a:lnTo>
                <a:lnTo>
                  <a:pt x="248539" y="163156"/>
                </a:lnTo>
                <a:lnTo>
                  <a:pt x="230441" y="163156"/>
                </a:lnTo>
                <a:lnTo>
                  <a:pt x="228153" y="160870"/>
                </a:lnTo>
                <a:close/>
              </a:path>
              <a:path w="344805" h="427990">
                <a:moveTo>
                  <a:pt x="256741" y="17957"/>
                </a:moveTo>
                <a:lnTo>
                  <a:pt x="236524" y="17957"/>
                </a:lnTo>
                <a:lnTo>
                  <a:pt x="326466" y="107899"/>
                </a:lnTo>
                <a:lnTo>
                  <a:pt x="253352" y="181000"/>
                </a:lnTo>
                <a:lnTo>
                  <a:pt x="273583" y="181000"/>
                </a:lnTo>
                <a:lnTo>
                  <a:pt x="344411" y="110147"/>
                </a:lnTo>
                <a:lnTo>
                  <a:pt x="344411" y="105638"/>
                </a:lnTo>
                <a:lnTo>
                  <a:pt x="256741" y="17957"/>
                </a:lnTo>
                <a:close/>
              </a:path>
              <a:path w="344805" h="427990">
                <a:moveTo>
                  <a:pt x="256936" y="134835"/>
                </a:moveTo>
                <a:lnTo>
                  <a:pt x="239064" y="134835"/>
                </a:lnTo>
                <a:lnTo>
                  <a:pt x="245325" y="141096"/>
                </a:lnTo>
                <a:lnTo>
                  <a:pt x="245325" y="146164"/>
                </a:lnTo>
                <a:lnTo>
                  <a:pt x="233108" y="158368"/>
                </a:lnTo>
                <a:lnTo>
                  <a:pt x="231546" y="160654"/>
                </a:lnTo>
                <a:lnTo>
                  <a:pt x="230441" y="163156"/>
                </a:lnTo>
                <a:lnTo>
                  <a:pt x="248539" y="163156"/>
                </a:lnTo>
                <a:lnTo>
                  <a:pt x="252298" y="159397"/>
                </a:lnTo>
                <a:lnTo>
                  <a:pt x="257198" y="152018"/>
                </a:lnTo>
                <a:lnTo>
                  <a:pt x="258832" y="143624"/>
                </a:lnTo>
                <a:lnTo>
                  <a:pt x="257198" y="135230"/>
                </a:lnTo>
                <a:lnTo>
                  <a:pt x="256936" y="134835"/>
                </a:lnTo>
                <a:close/>
              </a:path>
              <a:path w="344805" h="427990">
                <a:moveTo>
                  <a:pt x="49491" y="96558"/>
                </a:moveTo>
                <a:lnTo>
                  <a:pt x="29286" y="96558"/>
                </a:lnTo>
                <a:lnTo>
                  <a:pt x="40614" y="107899"/>
                </a:lnTo>
                <a:lnTo>
                  <a:pt x="29286" y="119227"/>
                </a:lnTo>
                <a:lnTo>
                  <a:pt x="49503" y="119227"/>
                </a:lnTo>
                <a:lnTo>
                  <a:pt x="70937" y="97789"/>
                </a:lnTo>
                <a:lnTo>
                  <a:pt x="50723" y="97789"/>
                </a:lnTo>
                <a:lnTo>
                  <a:pt x="49491" y="96558"/>
                </a:lnTo>
                <a:close/>
              </a:path>
              <a:path w="344805" h="427990">
                <a:moveTo>
                  <a:pt x="136482" y="21278"/>
                </a:moveTo>
                <a:lnTo>
                  <a:pt x="128091" y="22912"/>
                </a:lnTo>
                <a:lnTo>
                  <a:pt x="120713" y="27812"/>
                </a:lnTo>
                <a:lnTo>
                  <a:pt x="50723" y="97789"/>
                </a:lnTo>
                <a:lnTo>
                  <a:pt x="70937" y="97789"/>
                </a:lnTo>
                <a:lnTo>
                  <a:pt x="133946" y="34785"/>
                </a:lnTo>
                <a:lnTo>
                  <a:pt x="159229" y="34785"/>
                </a:lnTo>
                <a:lnTo>
                  <a:pt x="152260" y="27812"/>
                </a:lnTo>
                <a:lnTo>
                  <a:pt x="144875" y="22912"/>
                </a:lnTo>
                <a:lnTo>
                  <a:pt x="136482" y="21278"/>
                </a:lnTo>
                <a:close/>
              </a:path>
              <a:path w="344805" h="427990">
                <a:moveTo>
                  <a:pt x="238785" y="0"/>
                </a:moveTo>
                <a:lnTo>
                  <a:pt x="234264" y="0"/>
                </a:lnTo>
                <a:lnTo>
                  <a:pt x="179349" y="54914"/>
                </a:lnTo>
                <a:lnTo>
                  <a:pt x="199567" y="54914"/>
                </a:lnTo>
                <a:lnTo>
                  <a:pt x="236524" y="17957"/>
                </a:lnTo>
                <a:lnTo>
                  <a:pt x="256741" y="17957"/>
                </a:lnTo>
                <a:lnTo>
                  <a:pt x="2387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229846" y="1212403"/>
            <a:ext cx="9778365" cy="428815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406400" marR="107314" indent="-259079">
              <a:lnSpc>
                <a:spcPct val="104200"/>
              </a:lnSpc>
              <a:spcBef>
                <a:spcPts val="20"/>
              </a:spcBef>
              <a:buFont typeface="Arial"/>
              <a:buAutoNum type="arabicPeriod"/>
              <a:tabLst>
                <a:tab pos="407034" algn="l"/>
              </a:tabLst>
            </a:pPr>
            <a:r>
              <a:rPr sz="1600" spc="-85" dirty="0">
                <a:solidFill>
                  <a:srgbClr val="FFFFFF"/>
                </a:solidFill>
                <a:latin typeface="Arial Black"/>
                <a:cs typeface="Arial Black"/>
              </a:rPr>
              <a:t>Generación </a:t>
            </a:r>
            <a:r>
              <a:rPr sz="1600" spc="-55" dirty="0">
                <a:solidFill>
                  <a:srgbClr val="FFFFFF"/>
                </a:solidFill>
                <a:latin typeface="Arial Black"/>
                <a:cs typeface="Arial Black"/>
              </a:rPr>
              <a:t>oportuna </a:t>
            </a:r>
            <a:r>
              <a:rPr sz="1600" spc="-85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600" spc="-65" dirty="0">
                <a:solidFill>
                  <a:srgbClr val="FFFFFF"/>
                </a:solidFill>
                <a:latin typeface="Arial Black"/>
                <a:cs typeface="Arial Black"/>
              </a:rPr>
              <a:t>lineamientos </a:t>
            </a:r>
            <a:r>
              <a:rPr sz="1600" spc="-60" dirty="0">
                <a:solidFill>
                  <a:srgbClr val="FFFFFF"/>
                </a:solidFill>
                <a:latin typeface="Arial Black"/>
                <a:cs typeface="Arial Black"/>
              </a:rPr>
              <a:t>conforme </a:t>
            </a:r>
            <a:r>
              <a:rPr sz="1600" spc="-160" dirty="0">
                <a:solidFill>
                  <a:srgbClr val="FFFFFF"/>
                </a:solidFill>
                <a:latin typeface="Arial Black"/>
                <a:cs typeface="Arial Black"/>
              </a:rPr>
              <a:t>a </a:t>
            </a:r>
            <a:r>
              <a:rPr sz="1600" spc="-80" dirty="0">
                <a:solidFill>
                  <a:srgbClr val="FFFFFF"/>
                </a:solidFill>
                <a:latin typeface="Arial Black"/>
                <a:cs typeface="Arial Black"/>
              </a:rPr>
              <a:t>las dinámicas </a:t>
            </a:r>
            <a:r>
              <a:rPr sz="1600" spc="-70" dirty="0">
                <a:solidFill>
                  <a:srgbClr val="FFFFFF"/>
                </a:solidFill>
                <a:latin typeface="Arial Black"/>
                <a:cs typeface="Arial Black"/>
              </a:rPr>
              <a:t>jurídicas </a:t>
            </a:r>
            <a:r>
              <a:rPr sz="1600" spc="-55" dirty="0">
                <a:solidFill>
                  <a:srgbClr val="FFFFFF"/>
                </a:solidFill>
                <a:latin typeface="Arial Black"/>
                <a:cs typeface="Arial Black"/>
              </a:rPr>
              <a:t>del </a:t>
            </a:r>
            <a:r>
              <a:rPr sz="1600" spc="-80" dirty="0">
                <a:solidFill>
                  <a:srgbClr val="FFFFFF"/>
                </a:solidFill>
                <a:latin typeface="Arial Black"/>
                <a:cs typeface="Arial Black"/>
              </a:rPr>
              <a:t>proceso </a:t>
            </a:r>
            <a:r>
              <a:rPr sz="1600" spc="-65" dirty="0">
                <a:solidFill>
                  <a:srgbClr val="FFFFFF"/>
                </a:solidFill>
                <a:latin typeface="Arial Black"/>
                <a:cs typeface="Arial Black"/>
              </a:rPr>
              <a:t>de  </a:t>
            </a:r>
            <a:r>
              <a:rPr sz="1600" spc="-55" dirty="0">
                <a:solidFill>
                  <a:srgbClr val="FFFFFF"/>
                </a:solidFill>
                <a:latin typeface="Arial Black"/>
                <a:cs typeface="Arial Black"/>
              </a:rPr>
              <a:t>restitución</a:t>
            </a:r>
            <a:endParaRPr sz="1600">
              <a:latin typeface="Arial Black"/>
              <a:cs typeface="Arial Black"/>
            </a:endParaRPr>
          </a:p>
          <a:p>
            <a:pPr marL="406400" indent="-292100">
              <a:lnSpc>
                <a:spcPct val="100000"/>
              </a:lnSpc>
              <a:spcBef>
                <a:spcPts val="425"/>
              </a:spcBef>
              <a:buFont typeface="Arial"/>
              <a:buAutoNum type="arabicPeriod"/>
              <a:tabLst>
                <a:tab pos="407034" algn="l"/>
              </a:tabLst>
            </a:pPr>
            <a:r>
              <a:rPr sz="2400" spc="-82" baseline="1736" dirty="0">
                <a:solidFill>
                  <a:srgbClr val="FFFFFF"/>
                </a:solidFill>
                <a:latin typeface="Arial Black"/>
                <a:cs typeface="Arial Black"/>
              </a:rPr>
              <a:t>Disponibilidad </a:t>
            </a:r>
            <a:r>
              <a:rPr sz="2400" spc="-127" baseline="1736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2400" spc="-97" baseline="1736" dirty="0">
                <a:solidFill>
                  <a:srgbClr val="FFFFFF"/>
                </a:solidFill>
                <a:latin typeface="Arial Black"/>
                <a:cs typeface="Arial Black"/>
              </a:rPr>
              <a:t>equipos </a:t>
            </a:r>
            <a:r>
              <a:rPr sz="2400" spc="-195" baseline="1736" dirty="0">
                <a:solidFill>
                  <a:srgbClr val="FFFFFF"/>
                </a:solidFill>
                <a:latin typeface="Arial Black"/>
                <a:cs typeface="Arial Black"/>
              </a:rPr>
              <a:t>y </a:t>
            </a:r>
            <a:r>
              <a:rPr sz="2400" spc="-97" baseline="1736" dirty="0">
                <a:solidFill>
                  <a:srgbClr val="FFFFFF"/>
                </a:solidFill>
                <a:latin typeface="Arial Black"/>
                <a:cs typeface="Arial Black"/>
              </a:rPr>
              <a:t>elementos </a:t>
            </a:r>
            <a:r>
              <a:rPr sz="2400" spc="-127" baseline="1736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2400" spc="457" baseline="1736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400" spc="-97" baseline="1736" dirty="0">
                <a:solidFill>
                  <a:srgbClr val="FFFFFF"/>
                </a:solidFill>
                <a:latin typeface="Arial Black"/>
                <a:cs typeface="Arial Black"/>
              </a:rPr>
              <a:t>medición</a:t>
            </a:r>
            <a:endParaRPr sz="2400" baseline="1736">
              <a:latin typeface="Arial Black"/>
              <a:cs typeface="Arial Black"/>
            </a:endParaRPr>
          </a:p>
          <a:p>
            <a:pPr marL="406400" indent="-291465">
              <a:lnSpc>
                <a:spcPct val="100000"/>
              </a:lnSpc>
              <a:spcBef>
                <a:spcPts val="380"/>
              </a:spcBef>
              <a:buFont typeface="Arial"/>
              <a:buAutoNum type="arabicPeriod"/>
              <a:tabLst>
                <a:tab pos="407034" algn="l"/>
              </a:tabLst>
            </a:pPr>
            <a:r>
              <a:rPr sz="2400" spc="-97" baseline="1736" dirty="0">
                <a:solidFill>
                  <a:srgbClr val="FFFFFF"/>
                </a:solidFill>
                <a:latin typeface="Arial Black"/>
                <a:cs typeface="Arial Black"/>
              </a:rPr>
              <a:t>Capital humano </a:t>
            </a:r>
            <a:r>
              <a:rPr sz="2400" spc="-142" baseline="1736" dirty="0">
                <a:solidFill>
                  <a:srgbClr val="FFFFFF"/>
                </a:solidFill>
                <a:latin typeface="Arial Black"/>
                <a:cs typeface="Arial Black"/>
              </a:rPr>
              <a:t>con </a:t>
            </a:r>
            <a:r>
              <a:rPr sz="2400" spc="-120" baseline="1736" dirty="0">
                <a:solidFill>
                  <a:srgbClr val="FFFFFF"/>
                </a:solidFill>
                <a:latin typeface="Arial Black"/>
                <a:cs typeface="Arial Black"/>
              </a:rPr>
              <a:t>competencias </a:t>
            </a:r>
            <a:r>
              <a:rPr sz="2400" spc="-195" baseline="1736" dirty="0">
                <a:solidFill>
                  <a:srgbClr val="FFFFFF"/>
                </a:solidFill>
                <a:latin typeface="Arial Black"/>
                <a:cs typeface="Arial Black"/>
              </a:rPr>
              <a:t>y </a:t>
            </a:r>
            <a:r>
              <a:rPr sz="2400" spc="-112" baseline="1736" dirty="0">
                <a:solidFill>
                  <a:srgbClr val="FFFFFF"/>
                </a:solidFill>
                <a:latin typeface="Arial Black"/>
                <a:cs typeface="Arial Black"/>
              </a:rPr>
              <a:t>conocimientos </a:t>
            </a:r>
            <a:r>
              <a:rPr sz="2400" spc="-135" baseline="1736" dirty="0">
                <a:solidFill>
                  <a:srgbClr val="FFFFFF"/>
                </a:solidFill>
                <a:latin typeface="Arial Black"/>
                <a:cs typeface="Arial Black"/>
              </a:rPr>
              <a:t>en </a:t>
            </a:r>
            <a:r>
              <a:rPr sz="2400" spc="-104" baseline="1736" dirty="0">
                <a:solidFill>
                  <a:srgbClr val="FFFFFF"/>
                </a:solidFill>
                <a:latin typeface="Arial Black"/>
                <a:cs typeface="Arial Black"/>
              </a:rPr>
              <a:t>el </a:t>
            </a:r>
            <a:r>
              <a:rPr sz="2400" spc="-82" baseline="1736" dirty="0">
                <a:solidFill>
                  <a:srgbClr val="FFFFFF"/>
                </a:solidFill>
                <a:latin typeface="Arial Black"/>
                <a:cs typeface="Arial Black"/>
              </a:rPr>
              <a:t>trámite </a:t>
            </a:r>
            <a:r>
              <a:rPr sz="2400" spc="-127" baseline="1736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2400" spc="-82" baseline="1736" dirty="0">
                <a:solidFill>
                  <a:srgbClr val="FFFFFF"/>
                </a:solidFill>
                <a:latin typeface="Arial Black"/>
                <a:cs typeface="Arial Black"/>
              </a:rPr>
              <a:t>restitución</a:t>
            </a:r>
            <a:endParaRPr sz="2400" baseline="1736">
              <a:latin typeface="Arial Black"/>
              <a:cs typeface="Arial Black"/>
            </a:endParaRPr>
          </a:p>
          <a:p>
            <a:pPr marL="406400" indent="-300990">
              <a:lnSpc>
                <a:spcPct val="100000"/>
              </a:lnSpc>
              <a:spcBef>
                <a:spcPts val="380"/>
              </a:spcBef>
              <a:buFont typeface="Arial"/>
              <a:buAutoNum type="arabicPeriod"/>
              <a:tabLst>
                <a:tab pos="407034" algn="l"/>
              </a:tabLst>
            </a:pPr>
            <a:r>
              <a:rPr sz="2400" spc="-112" baseline="1736" dirty="0">
                <a:solidFill>
                  <a:srgbClr val="FFFFFF"/>
                </a:solidFill>
                <a:latin typeface="Arial Black"/>
                <a:cs typeface="Arial Black"/>
              </a:rPr>
              <a:t>Articulación </a:t>
            </a:r>
            <a:r>
              <a:rPr sz="2400" spc="-104" baseline="1736" dirty="0">
                <a:solidFill>
                  <a:srgbClr val="FFFFFF"/>
                </a:solidFill>
                <a:latin typeface="Arial Black"/>
                <a:cs typeface="Arial Black"/>
              </a:rPr>
              <a:t>eficiente </a:t>
            </a:r>
            <a:r>
              <a:rPr sz="2400" spc="-127" baseline="1736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2400" spc="-97" baseline="1736" dirty="0">
                <a:solidFill>
                  <a:srgbClr val="FFFFFF"/>
                </a:solidFill>
                <a:latin typeface="Arial Black"/>
                <a:cs typeface="Arial Black"/>
              </a:rPr>
              <a:t>los equipos</a:t>
            </a:r>
            <a:r>
              <a:rPr sz="2400" spc="225" baseline="1736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400" spc="-82" baseline="1736" dirty="0">
                <a:solidFill>
                  <a:srgbClr val="FFFFFF"/>
                </a:solidFill>
                <a:latin typeface="Arial Black"/>
                <a:cs typeface="Arial Black"/>
              </a:rPr>
              <a:t>interdisciplinarios</a:t>
            </a:r>
            <a:endParaRPr sz="2400" baseline="1736">
              <a:latin typeface="Arial Black"/>
              <a:cs typeface="Arial Black"/>
            </a:endParaRPr>
          </a:p>
          <a:p>
            <a:pPr marL="406400" indent="-288925">
              <a:lnSpc>
                <a:spcPct val="100000"/>
              </a:lnSpc>
              <a:spcBef>
                <a:spcPts val="380"/>
              </a:spcBef>
              <a:buFont typeface="Arial"/>
              <a:buAutoNum type="arabicPeriod"/>
              <a:tabLst>
                <a:tab pos="407034" algn="l"/>
              </a:tabLst>
            </a:pPr>
            <a:r>
              <a:rPr sz="2400" spc="-104" baseline="1736" dirty="0">
                <a:solidFill>
                  <a:srgbClr val="FFFFFF"/>
                </a:solidFill>
                <a:latin typeface="Arial Black"/>
                <a:cs typeface="Arial Black"/>
              </a:rPr>
              <a:t>Intercambio</a:t>
            </a:r>
            <a:r>
              <a:rPr sz="2400" spc="97" baseline="1736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400" spc="-127" baseline="1736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2400" spc="97" baseline="1736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400" spc="-89" baseline="1736" dirty="0">
                <a:solidFill>
                  <a:srgbClr val="FFFFFF"/>
                </a:solidFill>
                <a:latin typeface="Arial Black"/>
                <a:cs typeface="Arial Black"/>
              </a:rPr>
              <a:t>información</a:t>
            </a:r>
            <a:r>
              <a:rPr sz="2400" spc="97" baseline="1736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400" spc="-82" baseline="1736" dirty="0">
                <a:solidFill>
                  <a:srgbClr val="FFFFFF"/>
                </a:solidFill>
                <a:latin typeface="Arial Black"/>
                <a:cs typeface="Arial Black"/>
              </a:rPr>
              <a:t>institucional</a:t>
            </a:r>
            <a:r>
              <a:rPr sz="2400" spc="30" baseline="1736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400" spc="-135" baseline="1736" dirty="0">
                <a:solidFill>
                  <a:srgbClr val="FFFFFF"/>
                </a:solidFill>
                <a:latin typeface="Arial Black"/>
                <a:cs typeface="Arial Black"/>
              </a:rPr>
              <a:t>en</a:t>
            </a:r>
            <a:r>
              <a:rPr sz="2400" spc="60" baseline="1736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400" spc="-120" baseline="1736" dirty="0">
                <a:solidFill>
                  <a:srgbClr val="FFFFFF"/>
                </a:solidFill>
                <a:latin typeface="Arial Black"/>
                <a:cs typeface="Arial Black"/>
              </a:rPr>
              <a:t>temas</a:t>
            </a:r>
            <a:r>
              <a:rPr sz="2400" spc="97" baseline="1736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400" spc="-112" baseline="1736" dirty="0">
                <a:solidFill>
                  <a:srgbClr val="FFFFFF"/>
                </a:solidFill>
                <a:latin typeface="Arial Black"/>
                <a:cs typeface="Arial Black"/>
              </a:rPr>
              <a:t>catastrales</a:t>
            </a:r>
            <a:endParaRPr sz="2400" baseline="1736">
              <a:latin typeface="Arial Black"/>
              <a:cs typeface="Arial Black"/>
            </a:endParaRPr>
          </a:p>
          <a:p>
            <a:pPr marL="406400" marR="551815" indent="-295275">
              <a:lnSpc>
                <a:spcPct val="101600"/>
              </a:lnSpc>
              <a:spcBef>
                <a:spcPts val="350"/>
              </a:spcBef>
              <a:buFont typeface="Arial"/>
              <a:buAutoNum type="arabicPeriod"/>
              <a:tabLst>
                <a:tab pos="407034" algn="l"/>
              </a:tabLst>
            </a:pPr>
            <a:r>
              <a:rPr sz="2400" spc="-127" baseline="1736" dirty="0">
                <a:solidFill>
                  <a:srgbClr val="FFFFFF"/>
                </a:solidFill>
                <a:latin typeface="Arial Black"/>
                <a:cs typeface="Arial Black"/>
              </a:rPr>
              <a:t>Garantía de </a:t>
            </a:r>
            <a:r>
              <a:rPr sz="2400" spc="-112" baseline="1736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2400" spc="-104" baseline="1736" dirty="0">
                <a:solidFill>
                  <a:srgbClr val="FFFFFF"/>
                </a:solidFill>
                <a:latin typeface="Arial Black"/>
                <a:cs typeface="Arial Black"/>
              </a:rPr>
              <a:t>participación </a:t>
            </a:r>
            <a:r>
              <a:rPr sz="2400" spc="-120" baseline="1736" dirty="0">
                <a:solidFill>
                  <a:srgbClr val="FFFFFF"/>
                </a:solidFill>
                <a:latin typeface="Arial Black"/>
                <a:cs typeface="Arial Black"/>
              </a:rPr>
              <a:t>efectiva </a:t>
            </a:r>
            <a:r>
              <a:rPr sz="2400" spc="-127" baseline="1736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2400" spc="-120" baseline="1736" dirty="0">
                <a:solidFill>
                  <a:srgbClr val="FFFFFF"/>
                </a:solidFill>
                <a:latin typeface="Arial Black"/>
                <a:cs typeface="Arial Black"/>
              </a:rPr>
              <a:t>las </a:t>
            </a:r>
            <a:r>
              <a:rPr sz="2400" spc="-104" baseline="1736" dirty="0">
                <a:solidFill>
                  <a:srgbClr val="FFFFFF"/>
                </a:solidFill>
                <a:latin typeface="Arial Black"/>
                <a:cs typeface="Arial Black"/>
              </a:rPr>
              <a:t>comunidades </a:t>
            </a:r>
            <a:r>
              <a:rPr sz="2400" spc="-127" baseline="1736" dirty="0">
                <a:solidFill>
                  <a:srgbClr val="FFFFFF"/>
                </a:solidFill>
                <a:latin typeface="Arial Black"/>
                <a:cs typeface="Arial Black"/>
              </a:rPr>
              <a:t>étnicas </a:t>
            </a:r>
            <a:r>
              <a:rPr sz="2400" spc="-135" baseline="1736" dirty="0">
                <a:solidFill>
                  <a:srgbClr val="FFFFFF"/>
                </a:solidFill>
                <a:latin typeface="Arial Black"/>
                <a:cs typeface="Arial Black"/>
              </a:rPr>
              <a:t>en </a:t>
            </a:r>
            <a:r>
              <a:rPr sz="2400" spc="-165" baseline="1736" dirty="0">
                <a:solidFill>
                  <a:srgbClr val="FFFFFF"/>
                </a:solidFill>
                <a:latin typeface="Arial Black"/>
                <a:cs typeface="Arial Black"/>
              </a:rPr>
              <a:t>cada </a:t>
            </a:r>
            <a:r>
              <a:rPr sz="2400" spc="-120" baseline="1736" dirty="0">
                <a:solidFill>
                  <a:srgbClr val="FFFFFF"/>
                </a:solidFill>
                <a:latin typeface="Arial Black"/>
                <a:cs typeface="Arial Black"/>
              </a:rPr>
              <a:t>una </a:t>
            </a:r>
            <a:r>
              <a:rPr sz="2400" spc="-127" baseline="1736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2400" spc="-104" baseline="1736" dirty="0">
                <a:solidFill>
                  <a:srgbClr val="FFFFFF"/>
                </a:solidFill>
                <a:latin typeface="Arial Black"/>
                <a:cs typeface="Arial Black"/>
              </a:rPr>
              <a:t>las </a:t>
            </a:r>
            <a:r>
              <a:rPr sz="1600" spc="-7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90" dirty="0">
                <a:solidFill>
                  <a:srgbClr val="FFFFFF"/>
                </a:solidFill>
                <a:latin typeface="Arial Black"/>
                <a:cs typeface="Arial Black"/>
              </a:rPr>
              <a:t>fases </a:t>
            </a:r>
            <a:r>
              <a:rPr sz="1600" spc="-55" dirty="0">
                <a:solidFill>
                  <a:srgbClr val="FFFFFF"/>
                </a:solidFill>
                <a:latin typeface="Arial Black"/>
                <a:cs typeface="Arial Black"/>
              </a:rPr>
              <a:t>del trámite </a:t>
            </a:r>
            <a:r>
              <a:rPr sz="1600" spc="-60" dirty="0">
                <a:solidFill>
                  <a:srgbClr val="FFFFFF"/>
                </a:solidFill>
                <a:latin typeface="Arial Black"/>
                <a:cs typeface="Arial Black"/>
              </a:rPr>
              <a:t>administrativo </a:t>
            </a:r>
            <a:r>
              <a:rPr sz="1600" spc="-85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1600" spc="6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55" dirty="0">
                <a:solidFill>
                  <a:srgbClr val="FFFFFF"/>
                </a:solidFill>
                <a:latin typeface="Arial Black"/>
                <a:cs typeface="Arial Black"/>
              </a:rPr>
              <a:t>restitución</a:t>
            </a:r>
            <a:endParaRPr sz="1600">
              <a:latin typeface="Arial Black"/>
              <a:cs typeface="Arial Black"/>
            </a:endParaRPr>
          </a:p>
          <a:p>
            <a:pPr marL="406400" indent="-273050">
              <a:lnSpc>
                <a:spcPct val="100000"/>
              </a:lnSpc>
              <a:spcBef>
                <a:spcPts val="430"/>
              </a:spcBef>
              <a:buFont typeface="Arial"/>
              <a:buAutoNum type="arabicPeriod"/>
              <a:tabLst>
                <a:tab pos="407034" algn="l"/>
              </a:tabLst>
            </a:pPr>
            <a:r>
              <a:rPr sz="2400" spc="-104" baseline="1736" dirty="0">
                <a:solidFill>
                  <a:srgbClr val="FFFFFF"/>
                </a:solidFill>
                <a:latin typeface="Arial Black"/>
                <a:cs typeface="Arial Black"/>
              </a:rPr>
              <a:t>Calidad</a:t>
            </a:r>
            <a:r>
              <a:rPr sz="2400" spc="97" baseline="1736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400" spc="-89" baseline="1736" dirty="0">
                <a:solidFill>
                  <a:srgbClr val="FFFFFF"/>
                </a:solidFill>
                <a:latin typeface="Arial Black"/>
                <a:cs typeface="Arial Black"/>
              </a:rPr>
              <a:t>probatoria</a:t>
            </a:r>
            <a:r>
              <a:rPr sz="2400" spc="52" baseline="1736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400" spc="-127" baseline="1736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2400" spc="97" baseline="1736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400" spc="-97" baseline="1736" dirty="0">
                <a:solidFill>
                  <a:srgbClr val="FFFFFF"/>
                </a:solidFill>
                <a:latin typeface="Arial Black"/>
                <a:cs typeface="Arial Black"/>
              </a:rPr>
              <a:t>los</a:t>
            </a:r>
            <a:r>
              <a:rPr sz="2400" spc="97" baseline="1736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400" spc="-89" baseline="1736" dirty="0">
                <a:solidFill>
                  <a:srgbClr val="FFFFFF"/>
                </a:solidFill>
                <a:latin typeface="Arial Black"/>
                <a:cs typeface="Arial Black"/>
              </a:rPr>
              <a:t>productos</a:t>
            </a:r>
            <a:r>
              <a:rPr sz="2400" spc="97" baseline="1736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400" spc="-82" baseline="1736" dirty="0">
                <a:solidFill>
                  <a:srgbClr val="FFFFFF"/>
                </a:solidFill>
                <a:latin typeface="Arial Black"/>
                <a:cs typeface="Arial Black"/>
              </a:rPr>
              <a:t>del</a:t>
            </a:r>
            <a:r>
              <a:rPr sz="2400" spc="-15" baseline="1736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400" spc="-82" baseline="1736" dirty="0">
                <a:solidFill>
                  <a:srgbClr val="FFFFFF"/>
                </a:solidFill>
                <a:latin typeface="Arial Black"/>
                <a:cs typeface="Arial Black"/>
              </a:rPr>
              <a:t>trámite</a:t>
            </a:r>
            <a:r>
              <a:rPr sz="2400" spc="97" baseline="1736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400" spc="-127" baseline="1736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2400" spc="97" baseline="1736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400" spc="-82" baseline="1736" dirty="0">
                <a:solidFill>
                  <a:srgbClr val="FFFFFF"/>
                </a:solidFill>
                <a:latin typeface="Arial Black"/>
                <a:cs typeface="Arial Black"/>
              </a:rPr>
              <a:t>restitución</a:t>
            </a:r>
            <a:endParaRPr sz="2400" baseline="1736">
              <a:latin typeface="Arial Black"/>
              <a:cs typeface="Arial Black"/>
            </a:endParaRPr>
          </a:p>
          <a:p>
            <a:pPr marL="406400" indent="-297815">
              <a:lnSpc>
                <a:spcPct val="100000"/>
              </a:lnSpc>
              <a:spcBef>
                <a:spcPts val="380"/>
              </a:spcBef>
              <a:buFont typeface="Arial"/>
              <a:buAutoNum type="arabicPeriod"/>
              <a:tabLst>
                <a:tab pos="407034" algn="l"/>
              </a:tabLst>
            </a:pPr>
            <a:r>
              <a:rPr sz="2400" spc="-135" baseline="1736" dirty="0">
                <a:solidFill>
                  <a:srgbClr val="FFFFFF"/>
                </a:solidFill>
                <a:latin typeface="Arial Black"/>
                <a:cs typeface="Arial Black"/>
              </a:rPr>
              <a:t>Adecuación </a:t>
            </a:r>
            <a:r>
              <a:rPr sz="2400" spc="-82" baseline="1736" dirty="0">
                <a:solidFill>
                  <a:srgbClr val="FFFFFF"/>
                </a:solidFill>
                <a:latin typeface="Arial Black"/>
                <a:cs typeface="Arial Black"/>
              </a:rPr>
              <a:t>institucional </a:t>
            </a:r>
            <a:r>
              <a:rPr sz="2400" spc="-142" baseline="1736" dirty="0">
                <a:solidFill>
                  <a:srgbClr val="FFFFFF"/>
                </a:solidFill>
                <a:latin typeface="Arial Black"/>
                <a:cs typeface="Arial Black"/>
              </a:rPr>
              <a:t>con </a:t>
            </a:r>
            <a:r>
              <a:rPr sz="2400" spc="-82" baseline="1736" dirty="0">
                <a:solidFill>
                  <a:srgbClr val="FFFFFF"/>
                </a:solidFill>
                <a:latin typeface="Arial Black"/>
                <a:cs typeface="Arial Black"/>
              </a:rPr>
              <a:t>enfoque </a:t>
            </a:r>
            <a:r>
              <a:rPr sz="2400" spc="-89" baseline="1736" dirty="0">
                <a:solidFill>
                  <a:srgbClr val="FFFFFF"/>
                </a:solidFill>
                <a:latin typeface="Arial Black"/>
                <a:cs typeface="Arial Black"/>
              </a:rPr>
              <a:t>diferencial </a:t>
            </a:r>
            <a:r>
              <a:rPr sz="2400" spc="-127" baseline="1736" dirty="0">
                <a:solidFill>
                  <a:srgbClr val="FFFFFF"/>
                </a:solidFill>
                <a:latin typeface="Arial Black"/>
                <a:cs typeface="Arial Black"/>
              </a:rPr>
              <a:t>para </a:t>
            </a:r>
            <a:r>
              <a:rPr sz="2400" spc="-112" baseline="1736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2400" spc="-97" baseline="1736" dirty="0">
                <a:solidFill>
                  <a:srgbClr val="FFFFFF"/>
                </a:solidFill>
                <a:latin typeface="Arial Black"/>
                <a:cs typeface="Arial Black"/>
              </a:rPr>
              <a:t>materialización </a:t>
            </a:r>
            <a:r>
              <a:rPr sz="2400" spc="-127" baseline="1736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2400" spc="-112" baseline="1736" dirty="0">
                <a:solidFill>
                  <a:srgbClr val="FFFFFF"/>
                </a:solidFill>
                <a:latin typeface="Arial Black"/>
                <a:cs typeface="Arial Black"/>
              </a:rPr>
              <a:t>la</a:t>
            </a:r>
            <a:r>
              <a:rPr sz="2400" spc="375" baseline="1736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400" spc="-82" baseline="1736" dirty="0">
                <a:solidFill>
                  <a:srgbClr val="FFFFFF"/>
                </a:solidFill>
                <a:latin typeface="Arial Black"/>
                <a:cs typeface="Arial Black"/>
              </a:rPr>
              <a:t>restitución</a:t>
            </a:r>
            <a:endParaRPr sz="2400" baseline="1736">
              <a:latin typeface="Arial Black"/>
              <a:cs typeface="Arial Black"/>
            </a:endParaRPr>
          </a:p>
          <a:p>
            <a:pPr marL="406400" indent="-294640">
              <a:lnSpc>
                <a:spcPct val="100000"/>
              </a:lnSpc>
              <a:spcBef>
                <a:spcPts val="375"/>
              </a:spcBef>
              <a:buFont typeface="Arial"/>
              <a:buAutoNum type="arabicPeriod"/>
              <a:tabLst>
                <a:tab pos="407034" algn="l"/>
              </a:tabLst>
            </a:pPr>
            <a:r>
              <a:rPr sz="2400" spc="-112" baseline="1736" dirty="0">
                <a:solidFill>
                  <a:srgbClr val="FFFFFF"/>
                </a:solidFill>
                <a:latin typeface="Arial Black"/>
                <a:cs typeface="Arial Black"/>
              </a:rPr>
              <a:t>Alianzas </a:t>
            </a:r>
            <a:r>
              <a:rPr sz="2400" spc="-135" baseline="1736" dirty="0">
                <a:solidFill>
                  <a:srgbClr val="FFFFFF"/>
                </a:solidFill>
                <a:latin typeface="Arial Black"/>
                <a:cs typeface="Arial Black"/>
              </a:rPr>
              <a:t>estratégicas </a:t>
            </a:r>
            <a:r>
              <a:rPr sz="2400" spc="-127" baseline="1736" dirty="0">
                <a:solidFill>
                  <a:srgbClr val="FFFFFF"/>
                </a:solidFill>
                <a:latin typeface="Arial Black"/>
                <a:cs typeface="Arial Black"/>
              </a:rPr>
              <a:t>para </a:t>
            </a:r>
            <a:r>
              <a:rPr sz="2400" spc="-104" baseline="1736" dirty="0">
                <a:solidFill>
                  <a:srgbClr val="FFFFFF"/>
                </a:solidFill>
                <a:latin typeface="Arial Black"/>
                <a:cs typeface="Arial Black"/>
              </a:rPr>
              <a:t>el </a:t>
            </a:r>
            <a:r>
              <a:rPr sz="2400" spc="-82" baseline="1736" dirty="0">
                <a:solidFill>
                  <a:srgbClr val="FFFFFF"/>
                </a:solidFill>
                <a:latin typeface="Arial Black"/>
                <a:cs typeface="Arial Black"/>
              </a:rPr>
              <a:t>cumplimiento </a:t>
            </a:r>
            <a:r>
              <a:rPr sz="2400" spc="-127" baseline="1736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2400" spc="367" baseline="1736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400" spc="-104" baseline="1736" dirty="0">
                <a:solidFill>
                  <a:srgbClr val="FFFFFF"/>
                </a:solidFill>
                <a:latin typeface="Arial Black"/>
                <a:cs typeface="Arial Black"/>
              </a:rPr>
              <a:t>órdenes</a:t>
            </a:r>
            <a:endParaRPr sz="2400" baseline="1736">
              <a:latin typeface="Arial Black"/>
              <a:cs typeface="Arial Black"/>
            </a:endParaRPr>
          </a:p>
          <a:p>
            <a:pPr marL="406400" indent="-394335">
              <a:lnSpc>
                <a:spcPct val="100000"/>
              </a:lnSpc>
              <a:spcBef>
                <a:spcPts val="380"/>
              </a:spcBef>
              <a:buFont typeface="Arial"/>
              <a:buAutoNum type="arabicPeriod"/>
              <a:tabLst>
                <a:tab pos="407034" algn="l"/>
              </a:tabLst>
            </a:pPr>
            <a:r>
              <a:rPr sz="2400" spc="-104" baseline="1736" dirty="0">
                <a:solidFill>
                  <a:srgbClr val="FFFFFF"/>
                </a:solidFill>
                <a:latin typeface="Arial Black"/>
                <a:cs typeface="Arial Black"/>
              </a:rPr>
              <a:t>Lineamientos </a:t>
            </a:r>
            <a:r>
              <a:rPr sz="2400" spc="-127" baseline="1736" dirty="0">
                <a:solidFill>
                  <a:srgbClr val="FFFFFF"/>
                </a:solidFill>
                <a:latin typeface="Arial Black"/>
                <a:cs typeface="Arial Black"/>
              </a:rPr>
              <a:t>para </a:t>
            </a:r>
            <a:r>
              <a:rPr sz="2400" spc="-112" baseline="1736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2400" spc="-120" baseline="1736" dirty="0">
                <a:solidFill>
                  <a:srgbClr val="FFFFFF"/>
                </a:solidFill>
                <a:latin typeface="Arial Black"/>
                <a:cs typeface="Arial Black"/>
              </a:rPr>
              <a:t>atención </a:t>
            </a:r>
            <a:r>
              <a:rPr sz="2400" spc="-195" baseline="1736" dirty="0">
                <a:solidFill>
                  <a:srgbClr val="FFFFFF"/>
                </a:solidFill>
                <a:latin typeface="Arial Black"/>
                <a:cs typeface="Arial Black"/>
              </a:rPr>
              <a:t>y </a:t>
            </a:r>
            <a:r>
              <a:rPr sz="2400" spc="-112" baseline="1736" dirty="0">
                <a:solidFill>
                  <a:srgbClr val="FFFFFF"/>
                </a:solidFill>
                <a:latin typeface="Arial Black"/>
                <a:cs typeface="Arial Black"/>
              </a:rPr>
              <a:t>acompañamiento </a:t>
            </a:r>
            <a:r>
              <a:rPr sz="2400" spc="-240" baseline="1736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2400" spc="7" baseline="1736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400" spc="-104" baseline="1736" dirty="0">
                <a:solidFill>
                  <a:srgbClr val="FFFFFF"/>
                </a:solidFill>
                <a:latin typeface="Arial Black"/>
                <a:cs typeface="Arial Black"/>
              </a:rPr>
              <a:t>terceros</a:t>
            </a:r>
            <a:endParaRPr sz="2400" baseline="1736">
              <a:latin typeface="Arial Black"/>
              <a:cs typeface="Arial Black"/>
            </a:endParaRPr>
          </a:p>
          <a:p>
            <a:pPr marL="406400" indent="-354330">
              <a:lnSpc>
                <a:spcPct val="100000"/>
              </a:lnSpc>
              <a:spcBef>
                <a:spcPts val="380"/>
              </a:spcBef>
              <a:buFont typeface="Arial"/>
              <a:buAutoNum type="arabicPeriod"/>
              <a:tabLst>
                <a:tab pos="407034" algn="l"/>
              </a:tabLst>
            </a:pPr>
            <a:r>
              <a:rPr sz="2400" spc="-127" baseline="1736" dirty="0">
                <a:solidFill>
                  <a:srgbClr val="FFFFFF"/>
                </a:solidFill>
                <a:latin typeface="Arial Black"/>
                <a:cs typeface="Arial Black"/>
              </a:rPr>
              <a:t>Estrategias de Diálogo Social </a:t>
            </a:r>
            <a:r>
              <a:rPr sz="2400" spc="-195" baseline="1736" dirty="0">
                <a:solidFill>
                  <a:srgbClr val="FFFFFF"/>
                </a:solidFill>
                <a:latin typeface="Arial Black"/>
                <a:cs typeface="Arial Black"/>
              </a:rPr>
              <a:t>y </a:t>
            </a:r>
            <a:r>
              <a:rPr sz="2400" spc="-150" baseline="1736" dirty="0">
                <a:solidFill>
                  <a:srgbClr val="FFFFFF"/>
                </a:solidFill>
                <a:latin typeface="Arial Black"/>
                <a:cs typeface="Arial Black"/>
              </a:rPr>
              <a:t>acción </a:t>
            </a:r>
            <a:r>
              <a:rPr sz="2400" spc="-112" baseline="1736" dirty="0">
                <a:solidFill>
                  <a:srgbClr val="FFFFFF"/>
                </a:solidFill>
                <a:latin typeface="Arial Black"/>
                <a:cs typeface="Arial Black"/>
              </a:rPr>
              <a:t>sin</a:t>
            </a:r>
            <a:r>
              <a:rPr sz="2400" spc="97" baseline="1736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400" spc="-97" baseline="1736" dirty="0">
                <a:solidFill>
                  <a:srgbClr val="FFFFFF"/>
                </a:solidFill>
                <a:latin typeface="Arial Black"/>
                <a:cs typeface="Arial Black"/>
              </a:rPr>
              <a:t>daño</a:t>
            </a:r>
            <a:endParaRPr sz="2400" baseline="1736">
              <a:latin typeface="Arial Black"/>
              <a:cs typeface="Arial Black"/>
            </a:endParaRPr>
          </a:p>
          <a:p>
            <a:pPr marL="406400" indent="-386080">
              <a:lnSpc>
                <a:spcPct val="100000"/>
              </a:lnSpc>
              <a:spcBef>
                <a:spcPts val="380"/>
              </a:spcBef>
              <a:buFont typeface="Arial"/>
              <a:buAutoNum type="arabicPeriod"/>
              <a:tabLst>
                <a:tab pos="407034" algn="l"/>
              </a:tabLst>
            </a:pPr>
            <a:r>
              <a:rPr sz="2400" spc="-127" baseline="1736" dirty="0">
                <a:solidFill>
                  <a:srgbClr val="FFFFFF"/>
                </a:solidFill>
                <a:latin typeface="Arial Black"/>
                <a:cs typeface="Arial Black"/>
              </a:rPr>
              <a:t>Estrategia de </a:t>
            </a:r>
            <a:r>
              <a:rPr sz="2400" spc="-89" baseline="1736" dirty="0">
                <a:solidFill>
                  <a:srgbClr val="FFFFFF"/>
                </a:solidFill>
                <a:latin typeface="Arial Black"/>
                <a:cs typeface="Arial Black"/>
              </a:rPr>
              <a:t>complemento</a:t>
            </a:r>
            <a:r>
              <a:rPr sz="2400" spc="494" baseline="1736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400" spc="-120" baseline="1736" dirty="0">
                <a:solidFill>
                  <a:srgbClr val="FFFFFF"/>
                </a:solidFill>
                <a:latin typeface="Arial Black"/>
                <a:cs typeface="Arial Black"/>
              </a:rPr>
              <a:t>generacional</a:t>
            </a:r>
            <a:endParaRPr sz="2400" baseline="1736">
              <a:latin typeface="Arial Black"/>
              <a:cs typeface="Arial Black"/>
            </a:endParaRPr>
          </a:p>
          <a:p>
            <a:pPr marL="406400" indent="-385445">
              <a:lnSpc>
                <a:spcPct val="100000"/>
              </a:lnSpc>
              <a:spcBef>
                <a:spcPts val="380"/>
              </a:spcBef>
              <a:buFont typeface="Arial"/>
              <a:buAutoNum type="arabicPeriod"/>
              <a:tabLst>
                <a:tab pos="407034" algn="l"/>
              </a:tabLst>
            </a:pPr>
            <a:r>
              <a:rPr sz="2400" spc="-127" baseline="1736" dirty="0">
                <a:solidFill>
                  <a:srgbClr val="FFFFFF"/>
                </a:solidFill>
                <a:latin typeface="Arial Black"/>
                <a:cs typeface="Arial Black"/>
              </a:rPr>
              <a:t>Estrategia de organizaciones</a:t>
            </a:r>
            <a:r>
              <a:rPr sz="2400" spc="502" baseline="1736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400" spc="-127" baseline="1736" dirty="0">
                <a:solidFill>
                  <a:srgbClr val="FFFFFF"/>
                </a:solidFill>
                <a:latin typeface="Arial Black"/>
                <a:cs typeface="Arial Black"/>
              </a:rPr>
              <a:t>sociales</a:t>
            </a:r>
            <a:endParaRPr sz="2400" baseline="1736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3143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66850" y="517728"/>
              <a:ext cx="10095865" cy="5829300"/>
            </a:xfrm>
            <a:custGeom>
              <a:avLst/>
              <a:gdLst/>
              <a:ahLst/>
              <a:cxnLst/>
              <a:rect l="l" t="t" r="r" b="b"/>
              <a:pathLst>
                <a:path w="10095865" h="5829300">
                  <a:moveTo>
                    <a:pt x="10095407" y="0"/>
                  </a:moveTo>
                  <a:lnTo>
                    <a:pt x="0" y="0"/>
                  </a:lnTo>
                  <a:lnTo>
                    <a:pt x="0" y="5828690"/>
                  </a:lnTo>
                  <a:lnTo>
                    <a:pt x="10095407" y="5828690"/>
                  </a:lnTo>
                  <a:lnTo>
                    <a:pt x="10095407" y="0"/>
                  </a:lnTo>
                  <a:close/>
                </a:path>
              </a:pathLst>
            </a:custGeom>
            <a:solidFill>
              <a:srgbClr val="1D1D1B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09725" y="0"/>
              <a:ext cx="508634" cy="505459"/>
            </a:xfrm>
            <a:custGeom>
              <a:avLst/>
              <a:gdLst/>
              <a:ahLst/>
              <a:cxnLst/>
              <a:rect l="l" t="t" r="r" b="b"/>
              <a:pathLst>
                <a:path w="508634" h="505459">
                  <a:moveTo>
                    <a:pt x="508482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08482" y="505231"/>
                  </a:lnTo>
                  <a:lnTo>
                    <a:pt x="508482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6996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29" y="50523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79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16" y="50523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8D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79" y="505218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16" y="50537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279" y="1010589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16" y="50537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675960" y="50175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679491" y="0"/>
              <a:ext cx="511809" cy="502284"/>
            </a:xfrm>
            <a:custGeom>
              <a:avLst/>
              <a:gdLst/>
              <a:ahLst/>
              <a:cxnLst/>
              <a:rect l="l" t="t" r="r" b="b"/>
              <a:pathLst>
                <a:path w="511809" h="502284">
                  <a:moveTo>
                    <a:pt x="511238" y="0"/>
                  </a:moveTo>
                  <a:lnTo>
                    <a:pt x="0" y="0"/>
                  </a:lnTo>
                  <a:lnTo>
                    <a:pt x="0" y="501751"/>
                  </a:lnTo>
                  <a:lnTo>
                    <a:pt x="511238" y="501751"/>
                  </a:lnTo>
                  <a:lnTo>
                    <a:pt x="511238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162258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94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675960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675960" y="151427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640136" y="501751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7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71" y="506260"/>
                  </a:lnTo>
                  <a:lnTo>
                    <a:pt x="519671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159807" y="501751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83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83" y="506260"/>
                  </a:lnTo>
                  <a:lnTo>
                    <a:pt x="519683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279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279" y="6346418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09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279" y="5323255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279" y="4811661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35558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66850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656798" y="6344094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94"/>
                  </a:lnTo>
                  <a:lnTo>
                    <a:pt x="511581" y="511594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168380" y="6344094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94"/>
                  </a:lnTo>
                  <a:lnTo>
                    <a:pt x="511581" y="511594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150018" y="5834291"/>
              <a:ext cx="2043430" cy="1024255"/>
            </a:xfrm>
            <a:custGeom>
              <a:avLst/>
              <a:gdLst/>
              <a:ahLst/>
              <a:cxnLst/>
              <a:rect l="l" t="t" r="r" b="b"/>
              <a:pathLst>
                <a:path w="2043429" h="1024254">
                  <a:moveTo>
                    <a:pt x="511581" y="512127"/>
                  </a:moveTo>
                  <a:lnTo>
                    <a:pt x="0" y="512127"/>
                  </a:lnTo>
                  <a:lnTo>
                    <a:pt x="0" y="1023708"/>
                  </a:lnTo>
                  <a:lnTo>
                    <a:pt x="511581" y="1023708"/>
                  </a:lnTo>
                  <a:lnTo>
                    <a:pt x="511581" y="512127"/>
                  </a:lnTo>
                  <a:close/>
                </a:path>
                <a:path w="2043429" h="1024254">
                  <a:moveTo>
                    <a:pt x="2043125" y="0"/>
                  </a:moveTo>
                  <a:lnTo>
                    <a:pt x="1533715" y="0"/>
                  </a:lnTo>
                  <a:lnTo>
                    <a:pt x="1533715" y="511581"/>
                  </a:lnTo>
                  <a:lnTo>
                    <a:pt x="2043125" y="511581"/>
                  </a:lnTo>
                  <a:lnTo>
                    <a:pt x="2043125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682717" y="6345872"/>
              <a:ext cx="510540" cy="511809"/>
            </a:xfrm>
            <a:custGeom>
              <a:avLst/>
              <a:gdLst/>
              <a:ahLst/>
              <a:cxnLst/>
              <a:rect l="l" t="t" r="r" b="b"/>
              <a:pathLst>
                <a:path w="510540" h="511809">
                  <a:moveTo>
                    <a:pt x="510425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0425" y="511581"/>
                  </a:lnTo>
                  <a:lnTo>
                    <a:pt x="510425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1171808" y="5833745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10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56996" y="505625"/>
              <a:ext cx="9340850" cy="899794"/>
            </a:xfrm>
            <a:custGeom>
              <a:avLst/>
              <a:gdLst/>
              <a:ahLst/>
              <a:cxnLst/>
              <a:rect l="l" t="t" r="r" b="b"/>
              <a:pathLst>
                <a:path w="9340850" h="899794">
                  <a:moveTo>
                    <a:pt x="9340418" y="0"/>
                  </a:moveTo>
                  <a:lnTo>
                    <a:pt x="0" y="0"/>
                  </a:lnTo>
                  <a:lnTo>
                    <a:pt x="0" y="899426"/>
                  </a:lnTo>
                  <a:lnTo>
                    <a:pt x="9340418" y="899426"/>
                  </a:lnTo>
                  <a:lnTo>
                    <a:pt x="9340418" y="0"/>
                  </a:lnTo>
                  <a:close/>
                </a:path>
              </a:pathLst>
            </a:custGeom>
            <a:solidFill>
              <a:srgbClr val="0072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1224539" y="539775"/>
            <a:ext cx="7618730" cy="83311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500"/>
              </a:spcBef>
            </a:pPr>
            <a:r>
              <a:rPr sz="2800" b="0" spc="-235" dirty="0">
                <a:solidFill>
                  <a:srgbClr val="FFFFFF"/>
                </a:solidFill>
                <a:latin typeface="Arial Black"/>
                <a:cs typeface="Arial Black"/>
              </a:rPr>
              <a:t>FACTORES </a:t>
            </a:r>
            <a:r>
              <a:rPr sz="2800" b="0" spc="-210" dirty="0">
                <a:solidFill>
                  <a:srgbClr val="FFFFFF"/>
                </a:solidFill>
                <a:latin typeface="Arial Black"/>
                <a:cs typeface="Arial Black"/>
              </a:rPr>
              <a:t>TRANSVERSALES </a:t>
            </a:r>
            <a:r>
              <a:rPr sz="2800" b="0" spc="-220" dirty="0">
                <a:solidFill>
                  <a:srgbClr val="FFFFFF"/>
                </a:solidFill>
                <a:latin typeface="Arial Black"/>
                <a:cs typeface="Arial Black"/>
              </a:rPr>
              <a:t>AL </a:t>
            </a:r>
            <a:r>
              <a:rPr sz="2800" b="0" spc="-190" dirty="0">
                <a:solidFill>
                  <a:srgbClr val="FFFFFF"/>
                </a:solidFill>
                <a:latin typeface="Arial Black"/>
                <a:cs typeface="Arial Black"/>
              </a:rPr>
              <a:t>PROCESO  </a:t>
            </a:r>
            <a:r>
              <a:rPr sz="2800" b="0" spc="-170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2800" b="0" spc="1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b="0" spc="-204" dirty="0">
                <a:solidFill>
                  <a:srgbClr val="FFFFFF"/>
                </a:solidFill>
                <a:latin typeface="Arial Black"/>
                <a:cs typeface="Arial Black"/>
              </a:rPr>
              <a:t>RESTITUCIÓN</a:t>
            </a:r>
            <a:endParaRPr sz="2800">
              <a:latin typeface="Arial Black"/>
              <a:cs typeface="Arial Black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47035" y="539508"/>
            <a:ext cx="344805" cy="427990"/>
          </a:xfrm>
          <a:custGeom>
            <a:avLst/>
            <a:gdLst/>
            <a:ahLst/>
            <a:cxnLst/>
            <a:rect l="l" t="t" r="r" b="b"/>
            <a:pathLst>
              <a:path w="344805" h="427990">
                <a:moveTo>
                  <a:pt x="117309" y="307289"/>
                </a:moveTo>
                <a:lnTo>
                  <a:pt x="112776" y="307289"/>
                </a:lnTo>
                <a:lnTo>
                  <a:pt x="2794" y="417271"/>
                </a:lnTo>
                <a:lnTo>
                  <a:pt x="12903" y="427380"/>
                </a:lnTo>
                <a:lnTo>
                  <a:pt x="115036" y="325246"/>
                </a:lnTo>
                <a:lnTo>
                  <a:pt x="135266" y="325246"/>
                </a:lnTo>
                <a:lnTo>
                  <a:pt x="132295" y="322275"/>
                </a:lnTo>
                <a:lnTo>
                  <a:pt x="142392" y="312178"/>
                </a:lnTo>
                <a:lnTo>
                  <a:pt x="122186" y="312178"/>
                </a:lnTo>
                <a:lnTo>
                  <a:pt x="117309" y="307289"/>
                </a:lnTo>
                <a:close/>
              </a:path>
              <a:path w="344805" h="427990">
                <a:moveTo>
                  <a:pt x="135266" y="325246"/>
                </a:moveTo>
                <a:lnTo>
                  <a:pt x="115036" y="325246"/>
                </a:lnTo>
                <a:lnTo>
                  <a:pt x="183540" y="393738"/>
                </a:lnTo>
                <a:lnTo>
                  <a:pt x="160007" y="417271"/>
                </a:lnTo>
                <a:lnTo>
                  <a:pt x="170116" y="427380"/>
                </a:lnTo>
                <a:lnTo>
                  <a:pt x="201498" y="395998"/>
                </a:lnTo>
                <a:lnTo>
                  <a:pt x="201498" y="391490"/>
                </a:lnTo>
                <a:lnTo>
                  <a:pt x="189458" y="379450"/>
                </a:lnTo>
                <a:lnTo>
                  <a:pt x="199567" y="369341"/>
                </a:lnTo>
                <a:lnTo>
                  <a:pt x="179349" y="369341"/>
                </a:lnTo>
                <a:lnTo>
                  <a:pt x="135266" y="325246"/>
                </a:lnTo>
                <a:close/>
              </a:path>
              <a:path w="344805" h="427990">
                <a:moveTo>
                  <a:pt x="249593" y="339534"/>
                </a:moveTo>
                <a:lnTo>
                  <a:pt x="229374" y="339534"/>
                </a:lnTo>
                <a:lnTo>
                  <a:pt x="298577" y="408736"/>
                </a:lnTo>
                <a:lnTo>
                  <a:pt x="303110" y="408736"/>
                </a:lnTo>
                <a:lnTo>
                  <a:pt x="321060" y="390778"/>
                </a:lnTo>
                <a:lnTo>
                  <a:pt x="300837" y="390778"/>
                </a:lnTo>
                <a:lnTo>
                  <a:pt x="249593" y="339534"/>
                </a:lnTo>
                <a:close/>
              </a:path>
              <a:path w="344805" h="427990">
                <a:moveTo>
                  <a:pt x="271018" y="318084"/>
                </a:moveTo>
                <a:lnTo>
                  <a:pt x="250812" y="318084"/>
                </a:lnTo>
                <a:lnTo>
                  <a:pt x="312178" y="379450"/>
                </a:lnTo>
                <a:lnTo>
                  <a:pt x="300837" y="390778"/>
                </a:lnTo>
                <a:lnTo>
                  <a:pt x="321060" y="390778"/>
                </a:lnTo>
                <a:lnTo>
                  <a:pt x="330123" y="381711"/>
                </a:lnTo>
                <a:lnTo>
                  <a:pt x="330123" y="377189"/>
                </a:lnTo>
                <a:lnTo>
                  <a:pt x="271018" y="318084"/>
                </a:lnTo>
                <a:close/>
              </a:path>
              <a:path w="344805" h="427990">
                <a:moveTo>
                  <a:pt x="211378" y="301320"/>
                </a:moveTo>
                <a:lnTo>
                  <a:pt x="191160" y="301320"/>
                </a:lnTo>
                <a:lnTo>
                  <a:pt x="219265" y="329425"/>
                </a:lnTo>
                <a:lnTo>
                  <a:pt x="179349" y="369341"/>
                </a:lnTo>
                <a:lnTo>
                  <a:pt x="199567" y="369341"/>
                </a:lnTo>
                <a:lnTo>
                  <a:pt x="229374" y="339534"/>
                </a:lnTo>
                <a:lnTo>
                  <a:pt x="249593" y="339534"/>
                </a:lnTo>
                <a:lnTo>
                  <a:pt x="239483" y="329425"/>
                </a:lnTo>
                <a:lnTo>
                  <a:pt x="249581" y="319316"/>
                </a:lnTo>
                <a:lnTo>
                  <a:pt x="229374" y="319316"/>
                </a:lnTo>
                <a:lnTo>
                  <a:pt x="211378" y="301320"/>
                </a:lnTo>
                <a:close/>
              </a:path>
              <a:path w="344805" h="427990">
                <a:moveTo>
                  <a:pt x="201553" y="225983"/>
                </a:moveTo>
                <a:lnTo>
                  <a:pt x="185712" y="225983"/>
                </a:lnTo>
                <a:lnTo>
                  <a:pt x="187968" y="232964"/>
                </a:lnTo>
                <a:lnTo>
                  <a:pt x="187955" y="240137"/>
                </a:lnTo>
                <a:lnTo>
                  <a:pt x="185753" y="246968"/>
                </a:lnTo>
                <a:lnTo>
                  <a:pt x="181444" y="252920"/>
                </a:lnTo>
                <a:lnTo>
                  <a:pt x="164363" y="269989"/>
                </a:lnTo>
                <a:lnTo>
                  <a:pt x="164363" y="274523"/>
                </a:lnTo>
                <a:lnTo>
                  <a:pt x="167157" y="277304"/>
                </a:lnTo>
                <a:lnTo>
                  <a:pt x="174458" y="288321"/>
                </a:lnTo>
                <a:lnTo>
                  <a:pt x="176891" y="300842"/>
                </a:lnTo>
                <a:lnTo>
                  <a:pt x="174458" y="313360"/>
                </a:lnTo>
                <a:lnTo>
                  <a:pt x="167157" y="324370"/>
                </a:lnTo>
                <a:lnTo>
                  <a:pt x="177266" y="334479"/>
                </a:lnTo>
                <a:lnTo>
                  <a:pt x="183136" y="327337"/>
                </a:lnTo>
                <a:lnTo>
                  <a:pt x="187475" y="319271"/>
                </a:lnTo>
                <a:lnTo>
                  <a:pt x="190184" y="310519"/>
                </a:lnTo>
                <a:lnTo>
                  <a:pt x="191160" y="301320"/>
                </a:lnTo>
                <a:lnTo>
                  <a:pt x="211378" y="301320"/>
                </a:lnTo>
                <a:lnTo>
                  <a:pt x="182321" y="272262"/>
                </a:lnTo>
                <a:lnTo>
                  <a:pt x="207937" y="246621"/>
                </a:lnTo>
                <a:lnTo>
                  <a:pt x="228151" y="246621"/>
                </a:lnTo>
                <a:lnTo>
                  <a:pt x="213638" y="232105"/>
                </a:lnTo>
                <a:lnTo>
                  <a:pt x="202260" y="232105"/>
                </a:lnTo>
                <a:lnTo>
                  <a:pt x="201553" y="225983"/>
                </a:lnTo>
                <a:close/>
              </a:path>
              <a:path w="344805" h="427990">
                <a:moveTo>
                  <a:pt x="228151" y="246621"/>
                </a:moveTo>
                <a:lnTo>
                  <a:pt x="207937" y="246621"/>
                </a:lnTo>
                <a:lnTo>
                  <a:pt x="255003" y="293687"/>
                </a:lnTo>
                <a:lnTo>
                  <a:pt x="229374" y="319316"/>
                </a:lnTo>
                <a:lnTo>
                  <a:pt x="249581" y="319316"/>
                </a:lnTo>
                <a:lnTo>
                  <a:pt x="250812" y="318084"/>
                </a:lnTo>
                <a:lnTo>
                  <a:pt x="271018" y="318084"/>
                </a:lnTo>
                <a:lnTo>
                  <a:pt x="260921" y="307987"/>
                </a:lnTo>
                <a:lnTo>
                  <a:pt x="272961" y="295960"/>
                </a:lnTo>
                <a:lnTo>
                  <a:pt x="272961" y="291439"/>
                </a:lnTo>
                <a:lnTo>
                  <a:pt x="228151" y="246621"/>
                </a:lnTo>
                <a:close/>
              </a:path>
              <a:path w="344805" h="427990">
                <a:moveTo>
                  <a:pt x="31546" y="78612"/>
                </a:moveTo>
                <a:lnTo>
                  <a:pt x="27025" y="78612"/>
                </a:lnTo>
                <a:lnTo>
                  <a:pt x="0" y="105638"/>
                </a:lnTo>
                <a:lnTo>
                  <a:pt x="0" y="110147"/>
                </a:lnTo>
                <a:lnTo>
                  <a:pt x="140665" y="250812"/>
                </a:lnTo>
                <a:lnTo>
                  <a:pt x="130086" y="261391"/>
                </a:lnTo>
                <a:lnTo>
                  <a:pt x="129336" y="263220"/>
                </a:lnTo>
                <a:lnTo>
                  <a:pt x="129336" y="305028"/>
                </a:lnTo>
                <a:lnTo>
                  <a:pt x="122186" y="312178"/>
                </a:lnTo>
                <a:lnTo>
                  <a:pt x="142392" y="312178"/>
                </a:lnTo>
                <a:lnTo>
                  <a:pt x="142875" y="311696"/>
                </a:lnTo>
                <a:lnTo>
                  <a:pt x="143624" y="309879"/>
                </a:lnTo>
                <a:lnTo>
                  <a:pt x="143624" y="268071"/>
                </a:lnTo>
                <a:lnTo>
                  <a:pt x="170980" y="240715"/>
                </a:lnTo>
                <a:lnTo>
                  <a:pt x="150774" y="240715"/>
                </a:lnTo>
                <a:lnTo>
                  <a:pt x="139446" y="229374"/>
                </a:lnTo>
                <a:lnTo>
                  <a:pt x="149555" y="219265"/>
                </a:lnTo>
                <a:lnTo>
                  <a:pt x="129336" y="219265"/>
                </a:lnTo>
                <a:lnTo>
                  <a:pt x="39395" y="129336"/>
                </a:lnTo>
                <a:lnTo>
                  <a:pt x="49503" y="119227"/>
                </a:lnTo>
                <a:lnTo>
                  <a:pt x="29286" y="119227"/>
                </a:lnTo>
                <a:lnTo>
                  <a:pt x="17957" y="107899"/>
                </a:lnTo>
                <a:lnTo>
                  <a:pt x="29286" y="96558"/>
                </a:lnTo>
                <a:lnTo>
                  <a:pt x="49491" y="96558"/>
                </a:lnTo>
                <a:lnTo>
                  <a:pt x="31546" y="78612"/>
                </a:lnTo>
                <a:close/>
              </a:path>
              <a:path w="344805" h="427990">
                <a:moveTo>
                  <a:pt x="170991" y="218046"/>
                </a:moveTo>
                <a:lnTo>
                  <a:pt x="150774" y="218046"/>
                </a:lnTo>
                <a:lnTo>
                  <a:pt x="162102" y="229374"/>
                </a:lnTo>
                <a:lnTo>
                  <a:pt x="150774" y="240715"/>
                </a:lnTo>
                <a:lnTo>
                  <a:pt x="170980" y="240715"/>
                </a:lnTo>
                <a:lnTo>
                  <a:pt x="185712" y="225983"/>
                </a:lnTo>
                <a:lnTo>
                  <a:pt x="201553" y="225983"/>
                </a:lnTo>
                <a:lnTo>
                  <a:pt x="201295" y="223748"/>
                </a:lnTo>
                <a:lnTo>
                  <a:pt x="199122" y="219265"/>
                </a:lnTo>
                <a:lnTo>
                  <a:pt x="172212" y="219265"/>
                </a:lnTo>
                <a:lnTo>
                  <a:pt x="170991" y="218046"/>
                </a:lnTo>
                <a:close/>
              </a:path>
              <a:path w="344805" h="427990">
                <a:moveTo>
                  <a:pt x="210210" y="228676"/>
                </a:moveTo>
                <a:lnTo>
                  <a:pt x="205676" y="228676"/>
                </a:lnTo>
                <a:lnTo>
                  <a:pt x="202260" y="232105"/>
                </a:lnTo>
                <a:lnTo>
                  <a:pt x="213638" y="232105"/>
                </a:lnTo>
                <a:lnTo>
                  <a:pt x="210210" y="228676"/>
                </a:lnTo>
                <a:close/>
              </a:path>
              <a:path w="344805" h="427990">
                <a:moveTo>
                  <a:pt x="159229" y="34785"/>
                </a:moveTo>
                <a:lnTo>
                  <a:pt x="139014" y="34785"/>
                </a:lnTo>
                <a:lnTo>
                  <a:pt x="227469" y="123240"/>
                </a:lnTo>
                <a:lnTo>
                  <a:pt x="224967" y="124345"/>
                </a:lnTo>
                <a:lnTo>
                  <a:pt x="222694" y="125920"/>
                </a:lnTo>
                <a:lnTo>
                  <a:pt x="129336" y="219265"/>
                </a:lnTo>
                <a:lnTo>
                  <a:pt x="149555" y="219265"/>
                </a:lnTo>
                <a:lnTo>
                  <a:pt x="150774" y="218046"/>
                </a:lnTo>
                <a:lnTo>
                  <a:pt x="170991" y="218046"/>
                </a:lnTo>
                <a:lnTo>
                  <a:pt x="160883" y="207949"/>
                </a:lnTo>
                <a:lnTo>
                  <a:pt x="207937" y="160870"/>
                </a:lnTo>
                <a:lnTo>
                  <a:pt x="228153" y="160870"/>
                </a:lnTo>
                <a:lnTo>
                  <a:pt x="218046" y="150774"/>
                </a:lnTo>
                <a:lnTo>
                  <a:pt x="233997" y="134835"/>
                </a:lnTo>
                <a:lnTo>
                  <a:pt x="256936" y="134835"/>
                </a:lnTo>
                <a:lnTo>
                  <a:pt x="252298" y="127850"/>
                </a:lnTo>
                <a:lnTo>
                  <a:pt x="189458" y="65023"/>
                </a:lnTo>
                <a:lnTo>
                  <a:pt x="199567" y="54914"/>
                </a:lnTo>
                <a:lnTo>
                  <a:pt x="179349" y="54914"/>
                </a:lnTo>
                <a:lnTo>
                  <a:pt x="159229" y="34785"/>
                </a:lnTo>
                <a:close/>
              </a:path>
              <a:path w="344805" h="427990">
                <a:moveTo>
                  <a:pt x="188772" y="207251"/>
                </a:moveTo>
                <a:lnTo>
                  <a:pt x="184238" y="207251"/>
                </a:lnTo>
                <a:lnTo>
                  <a:pt x="172212" y="219265"/>
                </a:lnTo>
                <a:lnTo>
                  <a:pt x="199122" y="219265"/>
                </a:lnTo>
                <a:lnTo>
                  <a:pt x="197523" y="215963"/>
                </a:lnTo>
                <a:lnTo>
                  <a:pt x="191554" y="210045"/>
                </a:lnTo>
                <a:lnTo>
                  <a:pt x="188772" y="207251"/>
                </a:lnTo>
                <a:close/>
              </a:path>
              <a:path w="344805" h="427990">
                <a:moveTo>
                  <a:pt x="228153" y="160870"/>
                </a:moveTo>
                <a:lnTo>
                  <a:pt x="207937" y="160870"/>
                </a:lnTo>
                <a:lnTo>
                  <a:pt x="235051" y="187985"/>
                </a:lnTo>
                <a:lnTo>
                  <a:pt x="242429" y="192878"/>
                </a:lnTo>
                <a:lnTo>
                  <a:pt x="250820" y="194510"/>
                </a:lnTo>
                <a:lnTo>
                  <a:pt x="259213" y="192878"/>
                </a:lnTo>
                <a:lnTo>
                  <a:pt x="266598" y="187985"/>
                </a:lnTo>
                <a:lnTo>
                  <a:pt x="273583" y="181000"/>
                </a:lnTo>
                <a:lnTo>
                  <a:pt x="248285" y="181000"/>
                </a:lnTo>
                <a:lnTo>
                  <a:pt x="242023" y="174739"/>
                </a:lnTo>
                <a:lnTo>
                  <a:pt x="242023" y="169671"/>
                </a:lnTo>
                <a:lnTo>
                  <a:pt x="248539" y="163156"/>
                </a:lnTo>
                <a:lnTo>
                  <a:pt x="230441" y="163156"/>
                </a:lnTo>
                <a:lnTo>
                  <a:pt x="228153" y="160870"/>
                </a:lnTo>
                <a:close/>
              </a:path>
              <a:path w="344805" h="427990">
                <a:moveTo>
                  <a:pt x="256741" y="17957"/>
                </a:moveTo>
                <a:lnTo>
                  <a:pt x="236524" y="17957"/>
                </a:lnTo>
                <a:lnTo>
                  <a:pt x="326466" y="107899"/>
                </a:lnTo>
                <a:lnTo>
                  <a:pt x="253352" y="181000"/>
                </a:lnTo>
                <a:lnTo>
                  <a:pt x="273583" y="181000"/>
                </a:lnTo>
                <a:lnTo>
                  <a:pt x="344411" y="110147"/>
                </a:lnTo>
                <a:lnTo>
                  <a:pt x="344411" y="105638"/>
                </a:lnTo>
                <a:lnTo>
                  <a:pt x="256741" y="17957"/>
                </a:lnTo>
                <a:close/>
              </a:path>
              <a:path w="344805" h="427990">
                <a:moveTo>
                  <a:pt x="256936" y="134835"/>
                </a:moveTo>
                <a:lnTo>
                  <a:pt x="239064" y="134835"/>
                </a:lnTo>
                <a:lnTo>
                  <a:pt x="245325" y="141096"/>
                </a:lnTo>
                <a:lnTo>
                  <a:pt x="245325" y="146164"/>
                </a:lnTo>
                <a:lnTo>
                  <a:pt x="233108" y="158368"/>
                </a:lnTo>
                <a:lnTo>
                  <a:pt x="231546" y="160654"/>
                </a:lnTo>
                <a:lnTo>
                  <a:pt x="230441" y="163156"/>
                </a:lnTo>
                <a:lnTo>
                  <a:pt x="248539" y="163156"/>
                </a:lnTo>
                <a:lnTo>
                  <a:pt x="252298" y="159397"/>
                </a:lnTo>
                <a:lnTo>
                  <a:pt x="257198" y="152018"/>
                </a:lnTo>
                <a:lnTo>
                  <a:pt x="258832" y="143624"/>
                </a:lnTo>
                <a:lnTo>
                  <a:pt x="257198" y="135230"/>
                </a:lnTo>
                <a:lnTo>
                  <a:pt x="256936" y="134835"/>
                </a:lnTo>
                <a:close/>
              </a:path>
              <a:path w="344805" h="427990">
                <a:moveTo>
                  <a:pt x="49491" y="96558"/>
                </a:moveTo>
                <a:lnTo>
                  <a:pt x="29286" y="96558"/>
                </a:lnTo>
                <a:lnTo>
                  <a:pt x="40614" y="107899"/>
                </a:lnTo>
                <a:lnTo>
                  <a:pt x="29286" y="119227"/>
                </a:lnTo>
                <a:lnTo>
                  <a:pt x="49503" y="119227"/>
                </a:lnTo>
                <a:lnTo>
                  <a:pt x="70937" y="97789"/>
                </a:lnTo>
                <a:lnTo>
                  <a:pt x="50723" y="97789"/>
                </a:lnTo>
                <a:lnTo>
                  <a:pt x="49491" y="96558"/>
                </a:lnTo>
                <a:close/>
              </a:path>
              <a:path w="344805" h="427990">
                <a:moveTo>
                  <a:pt x="136482" y="21278"/>
                </a:moveTo>
                <a:lnTo>
                  <a:pt x="128091" y="22912"/>
                </a:lnTo>
                <a:lnTo>
                  <a:pt x="120713" y="27812"/>
                </a:lnTo>
                <a:lnTo>
                  <a:pt x="50723" y="97789"/>
                </a:lnTo>
                <a:lnTo>
                  <a:pt x="70937" y="97789"/>
                </a:lnTo>
                <a:lnTo>
                  <a:pt x="133946" y="34785"/>
                </a:lnTo>
                <a:lnTo>
                  <a:pt x="159229" y="34785"/>
                </a:lnTo>
                <a:lnTo>
                  <a:pt x="152260" y="27812"/>
                </a:lnTo>
                <a:lnTo>
                  <a:pt x="144875" y="22912"/>
                </a:lnTo>
                <a:lnTo>
                  <a:pt x="136482" y="21278"/>
                </a:lnTo>
                <a:close/>
              </a:path>
              <a:path w="344805" h="427990">
                <a:moveTo>
                  <a:pt x="238785" y="0"/>
                </a:moveTo>
                <a:lnTo>
                  <a:pt x="234264" y="0"/>
                </a:lnTo>
                <a:lnTo>
                  <a:pt x="179349" y="54914"/>
                </a:lnTo>
                <a:lnTo>
                  <a:pt x="199567" y="54914"/>
                </a:lnTo>
                <a:lnTo>
                  <a:pt x="236524" y="17957"/>
                </a:lnTo>
                <a:lnTo>
                  <a:pt x="256741" y="17957"/>
                </a:lnTo>
                <a:lnTo>
                  <a:pt x="2387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323318" y="2053131"/>
            <a:ext cx="9682480" cy="3225800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312420" indent="-259715">
              <a:lnSpc>
                <a:spcPct val="100000"/>
              </a:lnSpc>
              <a:spcBef>
                <a:spcPts val="980"/>
              </a:spcBef>
              <a:buFont typeface="Arial"/>
              <a:buAutoNum type="arabicPeriod"/>
              <a:tabLst>
                <a:tab pos="313055" algn="l"/>
              </a:tabLst>
            </a:pPr>
            <a:r>
              <a:rPr sz="1600" spc="-85" dirty="0">
                <a:solidFill>
                  <a:srgbClr val="FFFFFF"/>
                </a:solidFill>
                <a:latin typeface="Arial Black"/>
                <a:cs typeface="Arial Black"/>
              </a:rPr>
              <a:t>Planeación</a:t>
            </a:r>
            <a:r>
              <a:rPr sz="1600" spc="6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80" dirty="0">
                <a:solidFill>
                  <a:srgbClr val="FFFFFF"/>
                </a:solidFill>
                <a:latin typeface="Arial Black"/>
                <a:cs typeface="Arial Black"/>
              </a:rPr>
              <a:t>operativa</a:t>
            </a:r>
            <a:r>
              <a:rPr sz="1600" spc="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85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1600" spc="6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85" dirty="0">
                <a:solidFill>
                  <a:srgbClr val="FFFFFF"/>
                </a:solidFill>
                <a:latin typeface="Arial Black"/>
                <a:cs typeface="Arial Black"/>
              </a:rPr>
              <a:t>metas</a:t>
            </a:r>
            <a:r>
              <a:rPr sz="1600" spc="6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85" dirty="0">
                <a:solidFill>
                  <a:srgbClr val="FFFFFF"/>
                </a:solidFill>
                <a:latin typeface="Arial Black"/>
                <a:cs typeface="Arial Black"/>
              </a:rPr>
              <a:t>para</a:t>
            </a:r>
            <a:r>
              <a:rPr sz="1600" spc="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110" dirty="0">
                <a:solidFill>
                  <a:srgbClr val="FFFFFF"/>
                </a:solidFill>
                <a:latin typeface="Arial Black"/>
                <a:cs typeface="Arial Black"/>
              </a:rPr>
              <a:t>cada</a:t>
            </a:r>
            <a:r>
              <a:rPr sz="160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95" dirty="0">
                <a:solidFill>
                  <a:srgbClr val="FFFFFF"/>
                </a:solidFill>
                <a:latin typeface="Arial Black"/>
                <a:cs typeface="Arial Black"/>
              </a:rPr>
              <a:t>vigencia</a:t>
            </a:r>
            <a:endParaRPr sz="1600">
              <a:latin typeface="Arial Black"/>
              <a:cs typeface="Arial Black"/>
            </a:endParaRPr>
          </a:p>
          <a:p>
            <a:pPr marL="312420" indent="-291465">
              <a:lnSpc>
                <a:spcPct val="100000"/>
              </a:lnSpc>
              <a:spcBef>
                <a:spcPts val="880"/>
              </a:spcBef>
              <a:buFont typeface="Arial"/>
              <a:buAutoNum type="arabicPeriod"/>
              <a:tabLst>
                <a:tab pos="313055" algn="l"/>
              </a:tabLst>
            </a:pPr>
            <a:r>
              <a:rPr sz="1600" spc="-85" dirty="0">
                <a:solidFill>
                  <a:srgbClr val="FFFFFF"/>
                </a:solidFill>
                <a:latin typeface="Arial Black"/>
                <a:cs typeface="Arial Black"/>
              </a:rPr>
              <a:t>Generar estrategias de </a:t>
            </a:r>
            <a:r>
              <a:rPr sz="1600" spc="-75" dirty="0">
                <a:solidFill>
                  <a:srgbClr val="FFFFFF"/>
                </a:solidFill>
                <a:latin typeface="Arial Black"/>
                <a:cs typeface="Arial Black"/>
              </a:rPr>
              <a:t>operación </a:t>
            </a:r>
            <a:r>
              <a:rPr sz="1600" spc="-130" dirty="0">
                <a:solidFill>
                  <a:srgbClr val="FFFFFF"/>
                </a:solidFill>
                <a:latin typeface="Arial Black"/>
                <a:cs typeface="Arial Black"/>
              </a:rPr>
              <a:t>y </a:t>
            </a:r>
            <a:r>
              <a:rPr sz="1600" spc="-80" dirty="0">
                <a:solidFill>
                  <a:srgbClr val="FFFFFF"/>
                </a:solidFill>
                <a:latin typeface="Arial Black"/>
                <a:cs typeface="Arial Black"/>
              </a:rPr>
              <a:t>gestión </a:t>
            </a:r>
            <a:r>
              <a:rPr sz="1600" spc="-95" dirty="0">
                <a:solidFill>
                  <a:srgbClr val="FFFFFF"/>
                </a:solidFill>
                <a:latin typeface="Arial Black"/>
                <a:cs typeface="Arial Black"/>
              </a:rPr>
              <a:t>con </a:t>
            </a:r>
            <a:r>
              <a:rPr sz="1600" spc="-80" dirty="0">
                <a:solidFill>
                  <a:srgbClr val="FFFFFF"/>
                </a:solidFill>
                <a:latin typeface="Arial Black"/>
                <a:cs typeface="Arial Black"/>
              </a:rPr>
              <a:t>las </a:t>
            </a:r>
            <a:r>
              <a:rPr sz="1600" spc="-85" dirty="0">
                <a:solidFill>
                  <a:srgbClr val="FFFFFF"/>
                </a:solidFill>
                <a:latin typeface="Arial Black"/>
                <a:cs typeface="Arial Black"/>
              </a:rPr>
              <a:t>Direcciones</a:t>
            </a:r>
            <a:r>
              <a:rPr sz="1600" spc="3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70" dirty="0">
                <a:solidFill>
                  <a:srgbClr val="FFFFFF"/>
                </a:solidFill>
                <a:latin typeface="Arial Black"/>
                <a:cs typeface="Arial Black"/>
              </a:rPr>
              <a:t>Territoriales</a:t>
            </a:r>
            <a:endParaRPr sz="1600">
              <a:latin typeface="Arial Black"/>
              <a:cs typeface="Arial Black"/>
            </a:endParaRPr>
          </a:p>
          <a:p>
            <a:pPr marL="312420" indent="-290830">
              <a:lnSpc>
                <a:spcPct val="100000"/>
              </a:lnSpc>
              <a:spcBef>
                <a:spcPts val="880"/>
              </a:spcBef>
              <a:buFont typeface="Arial"/>
              <a:buAutoNum type="arabicPeriod"/>
              <a:tabLst>
                <a:tab pos="313055" algn="l"/>
              </a:tabLst>
            </a:pPr>
            <a:r>
              <a:rPr sz="1600" spc="-75" dirty="0">
                <a:solidFill>
                  <a:srgbClr val="FFFFFF"/>
                </a:solidFill>
                <a:latin typeface="Arial Black"/>
                <a:cs typeface="Arial Black"/>
              </a:rPr>
              <a:t>Realizar seguimiento </a:t>
            </a:r>
            <a:r>
              <a:rPr sz="1600" spc="-70" dirty="0">
                <a:solidFill>
                  <a:srgbClr val="FFFFFF"/>
                </a:solidFill>
                <a:latin typeface="Arial Black"/>
                <a:cs typeface="Arial Black"/>
              </a:rPr>
              <a:t>integral </a:t>
            </a:r>
            <a:r>
              <a:rPr sz="1600" spc="-130" dirty="0">
                <a:solidFill>
                  <a:srgbClr val="FFFFFF"/>
                </a:solidFill>
                <a:latin typeface="Arial Black"/>
                <a:cs typeface="Arial Black"/>
              </a:rPr>
              <a:t>y </a:t>
            </a:r>
            <a:r>
              <a:rPr sz="1600" spc="-65" dirty="0">
                <a:solidFill>
                  <a:srgbClr val="FFFFFF"/>
                </a:solidFill>
                <a:latin typeface="Arial Black"/>
                <a:cs typeface="Arial Black"/>
              </a:rPr>
              <a:t>permanente </a:t>
            </a:r>
            <a:r>
              <a:rPr sz="1600" spc="-160" dirty="0">
                <a:solidFill>
                  <a:srgbClr val="FFFFFF"/>
                </a:solidFill>
                <a:latin typeface="Arial Black"/>
                <a:cs typeface="Arial Black"/>
              </a:rPr>
              <a:t>a </a:t>
            </a:r>
            <a:r>
              <a:rPr sz="1600" spc="-65" dirty="0">
                <a:solidFill>
                  <a:srgbClr val="FFFFFF"/>
                </a:solidFill>
                <a:latin typeface="Arial Black"/>
                <a:cs typeface="Arial Black"/>
              </a:rPr>
              <a:t>los </a:t>
            </a:r>
            <a:r>
              <a:rPr sz="1600" spc="-70" dirty="0">
                <a:solidFill>
                  <a:srgbClr val="FFFFFF"/>
                </a:solidFill>
                <a:latin typeface="Arial Black"/>
                <a:cs typeface="Arial Black"/>
              </a:rPr>
              <a:t>planes </a:t>
            </a:r>
            <a:r>
              <a:rPr sz="1600" spc="-85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1600" spc="3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60" dirty="0">
                <a:solidFill>
                  <a:srgbClr val="FFFFFF"/>
                </a:solidFill>
                <a:latin typeface="Arial Black"/>
                <a:cs typeface="Arial Black"/>
              </a:rPr>
              <a:t>trabajo</a:t>
            </a:r>
            <a:endParaRPr sz="1600">
              <a:latin typeface="Arial Black"/>
              <a:cs typeface="Arial Black"/>
            </a:endParaRPr>
          </a:p>
          <a:p>
            <a:pPr marL="312420" indent="-300355">
              <a:lnSpc>
                <a:spcPct val="100000"/>
              </a:lnSpc>
              <a:spcBef>
                <a:spcPts val="880"/>
              </a:spcBef>
              <a:buFont typeface="Arial"/>
              <a:buAutoNum type="arabicPeriod"/>
              <a:tabLst>
                <a:tab pos="313055" algn="l"/>
              </a:tabLst>
            </a:pPr>
            <a:r>
              <a:rPr sz="1600" spc="-75" dirty="0">
                <a:solidFill>
                  <a:srgbClr val="FFFFFF"/>
                </a:solidFill>
                <a:latin typeface="Arial Black"/>
                <a:cs typeface="Arial Black"/>
              </a:rPr>
              <a:t>Articulación </a:t>
            </a:r>
            <a:r>
              <a:rPr sz="1600" spc="-85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600" spc="-75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1600" spc="-140" dirty="0">
                <a:solidFill>
                  <a:srgbClr val="FFFFFF"/>
                </a:solidFill>
                <a:latin typeface="Arial Black"/>
                <a:cs typeface="Arial Black"/>
              </a:rPr>
              <a:t>UAEGRTD </a:t>
            </a:r>
            <a:r>
              <a:rPr sz="1600" spc="-95" dirty="0">
                <a:solidFill>
                  <a:srgbClr val="FFFFFF"/>
                </a:solidFill>
                <a:latin typeface="Arial Black"/>
                <a:cs typeface="Arial Black"/>
              </a:rPr>
              <a:t>con </a:t>
            </a:r>
            <a:r>
              <a:rPr sz="1600" spc="-75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1600" spc="-70" dirty="0">
                <a:solidFill>
                  <a:srgbClr val="FFFFFF"/>
                </a:solidFill>
                <a:latin typeface="Arial Black"/>
                <a:cs typeface="Arial Black"/>
              </a:rPr>
              <a:t>Fuerza</a:t>
            </a:r>
            <a:r>
              <a:rPr sz="1600" spc="8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70" dirty="0">
                <a:solidFill>
                  <a:srgbClr val="FFFFFF"/>
                </a:solidFill>
                <a:latin typeface="Arial Black"/>
                <a:cs typeface="Arial Black"/>
              </a:rPr>
              <a:t>Pública</a:t>
            </a:r>
            <a:endParaRPr sz="1600">
              <a:latin typeface="Arial Black"/>
              <a:cs typeface="Arial Black"/>
            </a:endParaRPr>
          </a:p>
          <a:p>
            <a:pPr marL="312420" indent="-288925">
              <a:lnSpc>
                <a:spcPct val="100000"/>
              </a:lnSpc>
              <a:spcBef>
                <a:spcPts val="880"/>
              </a:spcBef>
              <a:buFont typeface="Arial"/>
              <a:buAutoNum type="arabicPeriod"/>
              <a:tabLst>
                <a:tab pos="313055" algn="l"/>
              </a:tabLst>
            </a:pPr>
            <a:r>
              <a:rPr sz="1600" spc="-70" dirty="0">
                <a:solidFill>
                  <a:srgbClr val="FFFFFF"/>
                </a:solidFill>
                <a:latin typeface="Arial Black"/>
                <a:cs typeface="Arial Black"/>
              </a:rPr>
              <a:t>Intercambio</a:t>
            </a:r>
            <a:r>
              <a:rPr sz="1600" spc="6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85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1600" spc="6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60" dirty="0">
                <a:solidFill>
                  <a:srgbClr val="FFFFFF"/>
                </a:solidFill>
                <a:latin typeface="Arial Black"/>
                <a:cs typeface="Arial Black"/>
              </a:rPr>
              <a:t>información</a:t>
            </a:r>
            <a:r>
              <a:rPr sz="1600" spc="6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85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1600" spc="7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75" dirty="0">
                <a:solidFill>
                  <a:srgbClr val="FFFFFF"/>
                </a:solidFill>
                <a:latin typeface="Arial Black"/>
                <a:cs typeface="Arial Black"/>
              </a:rPr>
              <a:t>la</a:t>
            </a:r>
            <a:r>
              <a:rPr sz="1600" spc="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80" dirty="0">
                <a:solidFill>
                  <a:srgbClr val="FFFFFF"/>
                </a:solidFill>
                <a:latin typeface="Arial Black"/>
                <a:cs typeface="Arial Black"/>
              </a:rPr>
              <a:t>Unidad</a:t>
            </a:r>
            <a:r>
              <a:rPr sz="1600" spc="6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95" dirty="0">
                <a:solidFill>
                  <a:srgbClr val="FFFFFF"/>
                </a:solidFill>
                <a:latin typeface="Arial Black"/>
                <a:cs typeface="Arial Black"/>
              </a:rPr>
              <a:t>con</a:t>
            </a:r>
            <a:r>
              <a:rPr sz="1600" spc="7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70" dirty="0">
                <a:solidFill>
                  <a:srgbClr val="FFFFFF"/>
                </a:solidFill>
                <a:latin typeface="Arial Black"/>
                <a:cs typeface="Arial Black"/>
              </a:rPr>
              <a:t>otras</a:t>
            </a:r>
            <a:r>
              <a:rPr sz="1600" spc="6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60" dirty="0">
                <a:solidFill>
                  <a:srgbClr val="FFFFFF"/>
                </a:solidFill>
                <a:latin typeface="Arial Black"/>
                <a:cs typeface="Arial Black"/>
              </a:rPr>
              <a:t>instituciones</a:t>
            </a:r>
            <a:r>
              <a:rPr sz="1600" spc="6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90" dirty="0">
                <a:solidFill>
                  <a:srgbClr val="FFFFFF"/>
                </a:solidFill>
                <a:latin typeface="Arial Black"/>
                <a:cs typeface="Arial Black"/>
              </a:rPr>
              <a:t>en</a:t>
            </a:r>
            <a:r>
              <a:rPr sz="1600" spc="7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75" dirty="0">
                <a:solidFill>
                  <a:srgbClr val="FFFFFF"/>
                </a:solidFill>
                <a:latin typeface="Arial Black"/>
                <a:cs typeface="Arial Black"/>
              </a:rPr>
              <a:t>materia</a:t>
            </a:r>
            <a:r>
              <a:rPr sz="1600" spc="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85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1600" spc="6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75" dirty="0">
                <a:solidFill>
                  <a:srgbClr val="FFFFFF"/>
                </a:solidFill>
                <a:latin typeface="Arial Black"/>
                <a:cs typeface="Arial Black"/>
              </a:rPr>
              <a:t>seguridad</a:t>
            </a:r>
            <a:endParaRPr sz="1600">
              <a:latin typeface="Arial Black"/>
              <a:cs typeface="Arial Black"/>
            </a:endParaRPr>
          </a:p>
          <a:p>
            <a:pPr marL="312420" indent="-295275">
              <a:lnSpc>
                <a:spcPct val="100000"/>
              </a:lnSpc>
              <a:spcBef>
                <a:spcPts val="880"/>
              </a:spcBef>
              <a:buFont typeface="Arial"/>
              <a:buAutoNum type="arabicPeriod"/>
              <a:tabLst>
                <a:tab pos="313055" algn="l"/>
              </a:tabLst>
            </a:pPr>
            <a:r>
              <a:rPr sz="1600" spc="-65" dirty="0">
                <a:solidFill>
                  <a:srgbClr val="FFFFFF"/>
                </a:solidFill>
                <a:latin typeface="Arial Black"/>
                <a:cs typeface="Arial Black"/>
              </a:rPr>
              <a:t>Implementación </a:t>
            </a:r>
            <a:r>
              <a:rPr sz="1600" spc="-130" dirty="0">
                <a:solidFill>
                  <a:srgbClr val="FFFFFF"/>
                </a:solidFill>
                <a:latin typeface="Arial Black"/>
                <a:cs typeface="Arial Black"/>
              </a:rPr>
              <a:t>y </a:t>
            </a:r>
            <a:r>
              <a:rPr sz="1600" spc="-85" dirty="0">
                <a:solidFill>
                  <a:srgbClr val="FFFFFF"/>
                </a:solidFill>
                <a:latin typeface="Arial Black"/>
                <a:cs typeface="Arial Black"/>
              </a:rPr>
              <a:t>ejecución </a:t>
            </a:r>
            <a:r>
              <a:rPr sz="1600" spc="-55" dirty="0">
                <a:solidFill>
                  <a:srgbClr val="FFFFFF"/>
                </a:solidFill>
                <a:latin typeface="Arial Black"/>
                <a:cs typeface="Arial Black"/>
              </a:rPr>
              <a:t>del </a:t>
            </a:r>
            <a:r>
              <a:rPr sz="1600" spc="-90" dirty="0">
                <a:solidFill>
                  <a:srgbClr val="FFFFFF"/>
                </a:solidFill>
                <a:latin typeface="Arial Black"/>
                <a:cs typeface="Arial Black"/>
              </a:rPr>
              <a:t>Programa </a:t>
            </a:r>
            <a:r>
              <a:rPr sz="1600" spc="-85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1600" spc="254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75" dirty="0">
                <a:solidFill>
                  <a:srgbClr val="FFFFFF"/>
                </a:solidFill>
                <a:latin typeface="Arial Black"/>
                <a:cs typeface="Arial Black"/>
              </a:rPr>
              <a:t>Mujeres</a:t>
            </a:r>
            <a:endParaRPr sz="1600">
              <a:latin typeface="Arial Black"/>
              <a:cs typeface="Arial Black"/>
            </a:endParaRPr>
          </a:p>
          <a:p>
            <a:pPr marL="312420" indent="-272415">
              <a:lnSpc>
                <a:spcPct val="100000"/>
              </a:lnSpc>
              <a:spcBef>
                <a:spcPts val="880"/>
              </a:spcBef>
              <a:buFont typeface="Arial"/>
              <a:buAutoNum type="arabicPeriod"/>
              <a:tabLst>
                <a:tab pos="313055" algn="l"/>
              </a:tabLst>
            </a:pPr>
            <a:r>
              <a:rPr sz="1600" spc="-90" dirty="0">
                <a:solidFill>
                  <a:srgbClr val="FFFFFF"/>
                </a:solidFill>
                <a:latin typeface="Arial Black"/>
                <a:cs typeface="Arial Black"/>
              </a:rPr>
              <a:t>Relación </a:t>
            </a:r>
            <a:r>
              <a:rPr sz="1600" spc="-95" dirty="0">
                <a:solidFill>
                  <a:srgbClr val="FFFFFF"/>
                </a:solidFill>
                <a:latin typeface="Arial Black"/>
                <a:cs typeface="Arial Black"/>
              </a:rPr>
              <a:t>con </a:t>
            </a:r>
            <a:r>
              <a:rPr sz="1600" spc="-110" dirty="0">
                <a:solidFill>
                  <a:srgbClr val="FFFFFF"/>
                </a:solidFill>
                <a:latin typeface="Arial Black"/>
                <a:cs typeface="Arial Black"/>
              </a:rPr>
              <a:t>agencias </a:t>
            </a:r>
            <a:r>
              <a:rPr sz="1600" spc="-85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1600" spc="10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75" dirty="0">
                <a:solidFill>
                  <a:srgbClr val="FFFFFF"/>
                </a:solidFill>
                <a:latin typeface="Arial Black"/>
                <a:cs typeface="Arial Black"/>
              </a:rPr>
              <a:t>cooperación</a:t>
            </a:r>
            <a:endParaRPr sz="1600">
              <a:latin typeface="Arial Black"/>
              <a:cs typeface="Arial Black"/>
            </a:endParaRPr>
          </a:p>
          <a:p>
            <a:pPr marL="312420" indent="-297815">
              <a:lnSpc>
                <a:spcPct val="100000"/>
              </a:lnSpc>
              <a:spcBef>
                <a:spcPts val="880"/>
              </a:spcBef>
              <a:buFont typeface="Arial"/>
              <a:buAutoNum type="arabicPeriod"/>
              <a:tabLst>
                <a:tab pos="313055" algn="l"/>
              </a:tabLst>
            </a:pPr>
            <a:r>
              <a:rPr sz="1600" spc="-90" dirty="0">
                <a:solidFill>
                  <a:srgbClr val="FFFFFF"/>
                </a:solidFill>
                <a:latin typeface="Arial Black"/>
                <a:cs typeface="Arial Black"/>
              </a:rPr>
              <a:t>Transparencia en </a:t>
            </a:r>
            <a:r>
              <a:rPr sz="1600" spc="-80" dirty="0">
                <a:solidFill>
                  <a:srgbClr val="FFFFFF"/>
                </a:solidFill>
                <a:latin typeface="Arial Black"/>
                <a:cs typeface="Arial Black"/>
              </a:rPr>
              <a:t>las </a:t>
            </a:r>
            <a:r>
              <a:rPr sz="1600" spc="-85" dirty="0">
                <a:solidFill>
                  <a:srgbClr val="FFFFFF"/>
                </a:solidFill>
                <a:latin typeface="Arial Black"/>
                <a:cs typeface="Arial Black"/>
              </a:rPr>
              <a:t>actuaciones </a:t>
            </a:r>
            <a:r>
              <a:rPr sz="1600" spc="-70" dirty="0">
                <a:solidFill>
                  <a:srgbClr val="FFFFFF"/>
                </a:solidFill>
                <a:latin typeface="Arial Black"/>
                <a:cs typeface="Arial Black"/>
              </a:rPr>
              <a:t>que realiza </a:t>
            </a:r>
            <a:r>
              <a:rPr sz="1600" spc="-75" dirty="0">
                <a:solidFill>
                  <a:srgbClr val="FFFFFF"/>
                </a:solidFill>
                <a:latin typeface="Arial Black"/>
                <a:cs typeface="Arial Black"/>
              </a:rPr>
              <a:t>la</a:t>
            </a:r>
            <a:r>
              <a:rPr sz="1600" spc="-5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135" dirty="0">
                <a:solidFill>
                  <a:srgbClr val="FFFFFF"/>
                </a:solidFill>
                <a:latin typeface="Arial Black"/>
                <a:cs typeface="Arial Black"/>
              </a:rPr>
              <a:t>UAEGRTD</a:t>
            </a:r>
            <a:endParaRPr sz="1600">
              <a:latin typeface="Arial Black"/>
              <a:cs typeface="Arial Black"/>
            </a:endParaRPr>
          </a:p>
          <a:p>
            <a:pPr marL="312420" indent="-294005">
              <a:lnSpc>
                <a:spcPct val="100000"/>
              </a:lnSpc>
              <a:spcBef>
                <a:spcPts val="880"/>
              </a:spcBef>
              <a:buFont typeface="Arial"/>
              <a:buAutoNum type="arabicPeriod"/>
              <a:tabLst>
                <a:tab pos="313055" algn="l"/>
              </a:tabLst>
            </a:pPr>
            <a:r>
              <a:rPr sz="1600" spc="-65" dirty="0">
                <a:solidFill>
                  <a:srgbClr val="FFFFFF"/>
                </a:solidFill>
                <a:latin typeface="Arial Black"/>
                <a:cs typeface="Arial Black"/>
              </a:rPr>
              <a:t>Confianza</a:t>
            </a:r>
            <a:r>
              <a:rPr sz="1600" spc="3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85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1600" spc="6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75" dirty="0">
                <a:solidFill>
                  <a:srgbClr val="FFFFFF"/>
                </a:solidFill>
                <a:latin typeface="Arial Black"/>
                <a:cs typeface="Arial Black"/>
              </a:rPr>
              <a:t>la</a:t>
            </a:r>
            <a:r>
              <a:rPr sz="1600" spc="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65" dirty="0">
                <a:solidFill>
                  <a:srgbClr val="FFFFFF"/>
                </a:solidFill>
                <a:latin typeface="Arial Black"/>
                <a:cs typeface="Arial Black"/>
              </a:rPr>
              <a:t>comunidad</a:t>
            </a:r>
            <a:r>
              <a:rPr sz="1600" spc="6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85" dirty="0">
                <a:solidFill>
                  <a:srgbClr val="FFFFFF"/>
                </a:solidFill>
                <a:latin typeface="Arial Black"/>
                <a:cs typeface="Arial Black"/>
              </a:rPr>
              <a:t>étnica</a:t>
            </a:r>
            <a:r>
              <a:rPr sz="1600" spc="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90" dirty="0">
                <a:solidFill>
                  <a:srgbClr val="FFFFFF"/>
                </a:solidFill>
                <a:latin typeface="Arial Black"/>
                <a:cs typeface="Arial Black"/>
              </a:rPr>
              <a:t>en</a:t>
            </a:r>
            <a:r>
              <a:rPr sz="1600" spc="6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70" dirty="0">
                <a:solidFill>
                  <a:srgbClr val="FFFFFF"/>
                </a:solidFill>
                <a:latin typeface="Arial Black"/>
                <a:cs typeface="Arial Black"/>
              </a:rPr>
              <a:t>el</a:t>
            </a:r>
            <a:r>
              <a:rPr sz="1600" spc="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90" dirty="0">
                <a:solidFill>
                  <a:srgbClr val="FFFFFF"/>
                </a:solidFill>
                <a:latin typeface="Arial Black"/>
                <a:cs typeface="Arial Black"/>
              </a:rPr>
              <a:t>accionar</a:t>
            </a:r>
            <a:r>
              <a:rPr sz="1600" spc="3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85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1600" spc="6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75" dirty="0">
                <a:solidFill>
                  <a:srgbClr val="FFFFFF"/>
                </a:solidFill>
                <a:latin typeface="Arial Black"/>
                <a:cs typeface="Arial Black"/>
              </a:rPr>
              <a:t>la</a:t>
            </a:r>
            <a:r>
              <a:rPr sz="1600" spc="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135" dirty="0">
                <a:solidFill>
                  <a:srgbClr val="FFFFFF"/>
                </a:solidFill>
                <a:latin typeface="Arial Black"/>
                <a:cs typeface="Arial Black"/>
              </a:rPr>
              <a:t>UAEGRTD</a:t>
            </a:r>
            <a:endParaRPr sz="16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3143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09725" y="0"/>
              <a:ext cx="508634" cy="505459"/>
            </a:xfrm>
            <a:custGeom>
              <a:avLst/>
              <a:gdLst/>
              <a:ahLst/>
              <a:cxnLst/>
              <a:rect l="l" t="t" r="r" b="b"/>
              <a:pathLst>
                <a:path w="508634" h="505459">
                  <a:moveTo>
                    <a:pt x="508482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08482" y="505231"/>
                  </a:lnTo>
                  <a:lnTo>
                    <a:pt x="508482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56996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29" y="50523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279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16" y="50523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8D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79" y="505218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16" y="50537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79" y="1010589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16" y="50537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675948" y="50175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679491" y="0"/>
              <a:ext cx="511809" cy="502284"/>
            </a:xfrm>
            <a:custGeom>
              <a:avLst/>
              <a:gdLst/>
              <a:ahLst/>
              <a:cxnLst/>
              <a:rect l="l" t="t" r="r" b="b"/>
              <a:pathLst>
                <a:path w="511809" h="502284">
                  <a:moveTo>
                    <a:pt x="511238" y="0"/>
                  </a:moveTo>
                  <a:lnTo>
                    <a:pt x="0" y="0"/>
                  </a:lnTo>
                  <a:lnTo>
                    <a:pt x="0" y="501751"/>
                  </a:lnTo>
                  <a:lnTo>
                    <a:pt x="511238" y="501751"/>
                  </a:lnTo>
                  <a:lnTo>
                    <a:pt x="511238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162271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69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69" y="506260"/>
                  </a:lnTo>
                  <a:lnTo>
                    <a:pt x="514769" y="0"/>
                  </a:lnTo>
                  <a:close/>
                </a:path>
              </a:pathLst>
            </a:custGeom>
            <a:solidFill>
              <a:srgbClr val="E94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675948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675948" y="151427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640123" y="501751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83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83" y="506260"/>
                  </a:lnTo>
                  <a:lnTo>
                    <a:pt x="519683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159807" y="501751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83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83" y="506260"/>
                  </a:lnTo>
                  <a:lnTo>
                    <a:pt x="519683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279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279" y="6346418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09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279" y="5323255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279" y="4811661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35571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66863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05358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505358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656785" y="6344094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94" y="0"/>
                  </a:moveTo>
                  <a:lnTo>
                    <a:pt x="0" y="0"/>
                  </a:lnTo>
                  <a:lnTo>
                    <a:pt x="0" y="511594"/>
                  </a:lnTo>
                  <a:lnTo>
                    <a:pt x="511594" y="511594"/>
                  </a:lnTo>
                  <a:lnTo>
                    <a:pt x="511594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1168380" y="6344094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94"/>
                  </a:lnTo>
                  <a:lnTo>
                    <a:pt x="511581" y="511594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150018" y="5834291"/>
              <a:ext cx="2043430" cy="1024255"/>
            </a:xfrm>
            <a:custGeom>
              <a:avLst/>
              <a:gdLst/>
              <a:ahLst/>
              <a:cxnLst/>
              <a:rect l="l" t="t" r="r" b="b"/>
              <a:pathLst>
                <a:path w="2043429" h="1024254">
                  <a:moveTo>
                    <a:pt x="511581" y="512127"/>
                  </a:moveTo>
                  <a:lnTo>
                    <a:pt x="0" y="512127"/>
                  </a:lnTo>
                  <a:lnTo>
                    <a:pt x="0" y="1023708"/>
                  </a:lnTo>
                  <a:lnTo>
                    <a:pt x="511581" y="1023708"/>
                  </a:lnTo>
                  <a:lnTo>
                    <a:pt x="511581" y="512127"/>
                  </a:lnTo>
                  <a:close/>
                </a:path>
                <a:path w="2043429" h="1024254">
                  <a:moveTo>
                    <a:pt x="2043125" y="0"/>
                  </a:moveTo>
                  <a:lnTo>
                    <a:pt x="1533715" y="0"/>
                  </a:lnTo>
                  <a:lnTo>
                    <a:pt x="1533715" y="511581"/>
                  </a:lnTo>
                  <a:lnTo>
                    <a:pt x="2043125" y="511581"/>
                  </a:lnTo>
                  <a:lnTo>
                    <a:pt x="2043125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682704" y="6345872"/>
              <a:ext cx="510540" cy="511809"/>
            </a:xfrm>
            <a:custGeom>
              <a:avLst/>
              <a:gdLst/>
              <a:ahLst/>
              <a:cxnLst/>
              <a:rect l="l" t="t" r="r" b="b"/>
              <a:pathLst>
                <a:path w="510540" h="511809">
                  <a:moveTo>
                    <a:pt x="510438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0438" y="511581"/>
                  </a:lnTo>
                  <a:lnTo>
                    <a:pt x="510438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171808" y="5833745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10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509166" y="4967249"/>
              <a:ext cx="9328785" cy="1373505"/>
            </a:xfrm>
            <a:custGeom>
              <a:avLst/>
              <a:gdLst/>
              <a:ahLst/>
              <a:cxnLst/>
              <a:rect l="l" t="t" r="r" b="b"/>
              <a:pathLst>
                <a:path w="9328785" h="1373504">
                  <a:moveTo>
                    <a:pt x="9328505" y="0"/>
                  </a:moveTo>
                  <a:lnTo>
                    <a:pt x="0" y="0"/>
                  </a:lnTo>
                  <a:lnTo>
                    <a:pt x="0" y="1372946"/>
                  </a:lnTo>
                  <a:lnTo>
                    <a:pt x="9328505" y="1372946"/>
                  </a:lnTo>
                  <a:lnTo>
                    <a:pt x="9328505" y="0"/>
                  </a:lnTo>
                  <a:close/>
                </a:path>
              </a:pathLst>
            </a:custGeom>
            <a:solidFill>
              <a:srgbClr val="1D1D1B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509166" y="4967249"/>
              <a:ext cx="9328785" cy="1373505"/>
            </a:xfrm>
            <a:custGeom>
              <a:avLst/>
              <a:gdLst/>
              <a:ahLst/>
              <a:cxnLst/>
              <a:rect l="l" t="t" r="r" b="b"/>
              <a:pathLst>
                <a:path w="9328785" h="1373504">
                  <a:moveTo>
                    <a:pt x="9328505" y="1372946"/>
                  </a:moveTo>
                  <a:lnTo>
                    <a:pt x="0" y="1372946"/>
                  </a:lnTo>
                  <a:lnTo>
                    <a:pt x="0" y="0"/>
                  </a:lnTo>
                  <a:lnTo>
                    <a:pt x="9328505" y="0"/>
                  </a:lnTo>
                  <a:lnTo>
                    <a:pt x="9328505" y="1372946"/>
                  </a:lnTo>
                  <a:close/>
                </a:path>
              </a:pathLst>
            </a:custGeom>
            <a:ln w="508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1559408" y="5093987"/>
            <a:ext cx="9210675" cy="5626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500" b="1" spc="45" dirty="0">
                <a:solidFill>
                  <a:srgbClr val="FFFFFF"/>
                </a:solidFill>
                <a:latin typeface="Arial"/>
                <a:cs typeface="Arial"/>
              </a:rPr>
              <a:t>FORMULACIÓN </a:t>
            </a:r>
            <a:r>
              <a:rPr sz="3500" b="1" spc="15" dirty="0">
                <a:solidFill>
                  <a:srgbClr val="FFFFFF"/>
                </a:solidFill>
                <a:latin typeface="Arial"/>
                <a:cs typeface="Arial"/>
              </a:rPr>
              <a:t>DEL </a:t>
            </a:r>
            <a:r>
              <a:rPr sz="3500" b="1" spc="20" dirty="0">
                <a:solidFill>
                  <a:srgbClr val="FFFFFF"/>
                </a:solidFill>
                <a:latin typeface="Arial"/>
                <a:cs typeface="Arial"/>
              </a:rPr>
              <a:t>PLAN</a:t>
            </a:r>
            <a:r>
              <a:rPr sz="3500" b="1" spc="6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500" b="1" spc="-15" dirty="0">
                <a:solidFill>
                  <a:srgbClr val="FFFFFF"/>
                </a:solidFill>
                <a:latin typeface="Arial"/>
                <a:cs typeface="Arial"/>
              </a:rPr>
              <a:t>ESTRATÉGICO</a:t>
            </a:r>
            <a:endParaRPr sz="35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598155" y="5834564"/>
            <a:ext cx="9214485" cy="480695"/>
          </a:xfrm>
          <a:prstGeom prst="rect">
            <a:avLst/>
          </a:prstGeom>
          <a:solidFill>
            <a:srgbClr val="1D1D1B">
              <a:alpha val="59999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L="76835" algn="ctr">
              <a:lnSpc>
                <a:spcPts val="2014"/>
              </a:lnSpc>
            </a:pPr>
            <a:r>
              <a:rPr sz="3500" b="1" spc="95" dirty="0">
                <a:solidFill>
                  <a:srgbClr val="FFFFFF"/>
                </a:solidFill>
                <a:latin typeface="Arial"/>
                <a:cs typeface="Arial"/>
              </a:rPr>
              <a:t>INSTITUCIONAL</a:t>
            </a:r>
            <a:endParaRPr sz="35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381508" y="3512845"/>
            <a:ext cx="1583816" cy="15838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5852243" y="3658132"/>
            <a:ext cx="642620" cy="12312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7900" b="1" spc="85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7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72" y="0"/>
            <a:ext cx="12192635" cy="6858000"/>
            <a:chOff x="572" y="0"/>
            <a:chExt cx="12192635" cy="6858000"/>
          </a:xfrm>
        </p:grpSpPr>
        <p:sp>
          <p:nvSpPr>
            <p:cNvPr id="3" name="object 3"/>
            <p:cNvSpPr/>
            <p:nvPr/>
          </p:nvSpPr>
          <p:spPr>
            <a:xfrm>
              <a:off x="572" y="0"/>
              <a:ext cx="12191999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46315" y="504583"/>
              <a:ext cx="11124565" cy="5844540"/>
            </a:xfrm>
            <a:custGeom>
              <a:avLst/>
              <a:gdLst/>
              <a:ahLst/>
              <a:cxnLst/>
              <a:rect l="l" t="t" r="r" b="b"/>
              <a:pathLst>
                <a:path w="11124565" h="5844540">
                  <a:moveTo>
                    <a:pt x="11124552" y="0"/>
                  </a:moveTo>
                  <a:lnTo>
                    <a:pt x="0" y="0"/>
                  </a:lnTo>
                  <a:lnTo>
                    <a:pt x="0" y="5844298"/>
                  </a:lnTo>
                  <a:lnTo>
                    <a:pt x="11124552" y="5844298"/>
                  </a:lnTo>
                  <a:lnTo>
                    <a:pt x="11124552" y="0"/>
                  </a:lnTo>
                  <a:close/>
                </a:path>
              </a:pathLst>
            </a:custGeom>
            <a:solidFill>
              <a:srgbClr val="1D1D1B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109725" y="0"/>
              <a:ext cx="508634" cy="505459"/>
            </a:xfrm>
            <a:custGeom>
              <a:avLst/>
              <a:gdLst/>
              <a:ahLst/>
              <a:cxnLst/>
              <a:rect l="l" t="t" r="r" b="b"/>
              <a:pathLst>
                <a:path w="508634" h="505459">
                  <a:moveTo>
                    <a:pt x="508482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08482" y="505231"/>
                  </a:lnTo>
                  <a:lnTo>
                    <a:pt x="508482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7009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16" y="50523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79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29" y="50523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8D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79" y="505218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29" y="50537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279" y="1010589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29" y="50537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675960" y="50175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679491" y="0"/>
              <a:ext cx="511809" cy="502284"/>
            </a:xfrm>
            <a:custGeom>
              <a:avLst/>
              <a:gdLst/>
              <a:ahLst/>
              <a:cxnLst/>
              <a:rect l="l" t="t" r="r" b="b"/>
              <a:pathLst>
                <a:path w="511809" h="502284">
                  <a:moveTo>
                    <a:pt x="511238" y="0"/>
                  </a:moveTo>
                  <a:lnTo>
                    <a:pt x="0" y="0"/>
                  </a:lnTo>
                  <a:lnTo>
                    <a:pt x="0" y="501751"/>
                  </a:lnTo>
                  <a:lnTo>
                    <a:pt x="511238" y="501751"/>
                  </a:lnTo>
                  <a:lnTo>
                    <a:pt x="511238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162258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94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675960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675948" y="151427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645584" y="501751"/>
              <a:ext cx="514350" cy="506730"/>
            </a:xfrm>
            <a:custGeom>
              <a:avLst/>
              <a:gdLst/>
              <a:ahLst/>
              <a:cxnLst/>
              <a:rect l="l" t="t" r="r" b="b"/>
              <a:pathLst>
                <a:path w="514350" h="506730">
                  <a:moveTo>
                    <a:pt x="0" y="506260"/>
                  </a:moveTo>
                  <a:lnTo>
                    <a:pt x="514223" y="506260"/>
                  </a:lnTo>
                  <a:lnTo>
                    <a:pt x="514223" y="0"/>
                  </a:lnTo>
                  <a:lnTo>
                    <a:pt x="0" y="0"/>
                  </a:lnTo>
                  <a:lnTo>
                    <a:pt x="0" y="50626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159807" y="501751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83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83" y="506260"/>
                  </a:lnTo>
                  <a:lnTo>
                    <a:pt x="519683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279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279" y="6346418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09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279" y="5323255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279" y="4811661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35558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66850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656798" y="6344094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94"/>
                  </a:lnTo>
                  <a:lnTo>
                    <a:pt x="511581" y="511594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168380" y="6344094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94"/>
                  </a:lnTo>
                  <a:lnTo>
                    <a:pt x="511581" y="511594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150018" y="5834291"/>
              <a:ext cx="2043430" cy="1024255"/>
            </a:xfrm>
            <a:custGeom>
              <a:avLst/>
              <a:gdLst/>
              <a:ahLst/>
              <a:cxnLst/>
              <a:rect l="l" t="t" r="r" b="b"/>
              <a:pathLst>
                <a:path w="2043429" h="1024254">
                  <a:moveTo>
                    <a:pt x="511581" y="512127"/>
                  </a:moveTo>
                  <a:lnTo>
                    <a:pt x="0" y="512127"/>
                  </a:lnTo>
                  <a:lnTo>
                    <a:pt x="0" y="1023708"/>
                  </a:lnTo>
                  <a:lnTo>
                    <a:pt x="511581" y="1023708"/>
                  </a:lnTo>
                  <a:lnTo>
                    <a:pt x="511581" y="512127"/>
                  </a:lnTo>
                  <a:close/>
                </a:path>
                <a:path w="2043429" h="1024254">
                  <a:moveTo>
                    <a:pt x="2043125" y="0"/>
                  </a:moveTo>
                  <a:lnTo>
                    <a:pt x="1533715" y="0"/>
                  </a:lnTo>
                  <a:lnTo>
                    <a:pt x="1533715" y="511581"/>
                  </a:lnTo>
                  <a:lnTo>
                    <a:pt x="2043125" y="511581"/>
                  </a:lnTo>
                  <a:lnTo>
                    <a:pt x="2043125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682717" y="6345872"/>
              <a:ext cx="510540" cy="511809"/>
            </a:xfrm>
            <a:custGeom>
              <a:avLst/>
              <a:gdLst/>
              <a:ahLst/>
              <a:cxnLst/>
              <a:rect l="l" t="t" r="r" b="b"/>
              <a:pathLst>
                <a:path w="510540" h="511809">
                  <a:moveTo>
                    <a:pt x="510425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0425" y="511581"/>
                  </a:lnTo>
                  <a:lnTo>
                    <a:pt x="510425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1171808" y="5833745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10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3926371" y="1807654"/>
            <a:ext cx="4347210" cy="1316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800" b="1" spc="90" dirty="0">
                <a:solidFill>
                  <a:srgbClr val="FFFFFF"/>
                </a:solidFill>
                <a:latin typeface="Arial"/>
                <a:cs typeface="Arial"/>
              </a:rPr>
              <a:t>MISIÓN</a:t>
            </a:r>
            <a:r>
              <a:rPr sz="2800" b="1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65" dirty="0">
                <a:solidFill>
                  <a:srgbClr val="FFFFFF"/>
                </a:solidFill>
                <a:latin typeface="Arial"/>
                <a:cs typeface="Arial"/>
              </a:rPr>
              <a:t>INSTITUCIONAL</a:t>
            </a:r>
            <a:endParaRPr sz="2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95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800" b="1" spc="65" dirty="0">
                <a:solidFill>
                  <a:srgbClr val="FFFFFF"/>
                </a:solidFill>
                <a:latin typeface="Arial"/>
                <a:cs typeface="Arial"/>
              </a:rPr>
              <a:t>VISIÓN </a:t>
            </a:r>
            <a:r>
              <a:rPr sz="2800" b="1" spc="-14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800" b="1" spc="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220" dirty="0">
                <a:solidFill>
                  <a:srgbClr val="FFFFFF"/>
                </a:solidFill>
                <a:latin typeface="Arial"/>
                <a:cs typeface="Arial"/>
              </a:rPr>
              <a:t>203</a:t>
            </a:r>
            <a:r>
              <a:rPr lang="es-ES" sz="2800" b="1" spc="22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982911" y="3535159"/>
            <a:ext cx="4217035" cy="20486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255" algn="ctr">
              <a:lnSpc>
                <a:spcPct val="100000"/>
              </a:lnSpc>
              <a:spcBef>
                <a:spcPts val="100"/>
              </a:spcBef>
            </a:pPr>
            <a:endParaRPr sz="2800" dirty="0">
              <a:latin typeface="Arial"/>
              <a:cs typeface="Arial"/>
            </a:endParaRPr>
          </a:p>
          <a:p>
            <a:pPr marL="12700" marR="5080" indent="8255" algn="ctr">
              <a:lnSpc>
                <a:spcPct val="202400"/>
              </a:lnSpc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PROPÓSITO </a:t>
            </a:r>
            <a:r>
              <a:rPr sz="2800" b="1" spc="5" dirty="0">
                <a:solidFill>
                  <a:srgbClr val="FFFFFF"/>
                </a:solidFill>
                <a:latin typeface="Arial"/>
                <a:cs typeface="Arial"/>
              </a:rPr>
              <a:t>SUPERIOR  </a:t>
            </a:r>
            <a:r>
              <a:rPr sz="2800" b="1" spc="20" dirty="0">
                <a:solidFill>
                  <a:srgbClr val="FFFFFF"/>
                </a:solidFill>
                <a:latin typeface="Arial"/>
                <a:cs typeface="Arial"/>
              </a:rPr>
              <a:t>LÍNEAS</a:t>
            </a:r>
            <a:r>
              <a:rPr sz="2800" b="1" spc="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30" dirty="0">
                <a:solidFill>
                  <a:srgbClr val="FFFFFF"/>
                </a:solidFill>
                <a:latin typeface="Arial"/>
                <a:cs typeface="Arial"/>
              </a:rPr>
              <a:t>ESTRATÉGICAS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52488" y="505612"/>
            <a:ext cx="10093325" cy="508000"/>
          </a:xfrm>
          <a:custGeom>
            <a:avLst/>
            <a:gdLst/>
            <a:ahLst/>
            <a:cxnLst/>
            <a:rect l="l" t="t" r="r" b="b"/>
            <a:pathLst>
              <a:path w="10093325" h="508000">
                <a:moveTo>
                  <a:pt x="10093096" y="0"/>
                </a:moveTo>
                <a:lnTo>
                  <a:pt x="0" y="0"/>
                </a:lnTo>
                <a:lnTo>
                  <a:pt x="0" y="507606"/>
                </a:lnTo>
                <a:lnTo>
                  <a:pt x="10093096" y="507606"/>
                </a:lnTo>
                <a:lnTo>
                  <a:pt x="10093096" y="0"/>
                </a:lnTo>
                <a:close/>
              </a:path>
            </a:pathLst>
          </a:custGeom>
          <a:solidFill>
            <a:srgbClr val="95C1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1084802" y="533015"/>
            <a:ext cx="875982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0" spc="-170" dirty="0">
                <a:solidFill>
                  <a:srgbClr val="FFFFFF"/>
                </a:solidFill>
                <a:latin typeface="Arial Black"/>
                <a:cs typeface="Arial Black"/>
              </a:rPr>
              <a:t>ELEMENTOS </a:t>
            </a:r>
            <a:r>
              <a:rPr sz="2500" b="0" spc="-140" dirty="0">
                <a:solidFill>
                  <a:srgbClr val="FFFFFF"/>
                </a:solidFill>
                <a:latin typeface="Arial Black"/>
                <a:cs typeface="Arial Black"/>
              </a:rPr>
              <a:t>DEL </a:t>
            </a:r>
            <a:r>
              <a:rPr sz="2500" b="0" spc="-190" dirty="0">
                <a:solidFill>
                  <a:srgbClr val="FFFFFF"/>
                </a:solidFill>
                <a:latin typeface="Arial Black"/>
                <a:cs typeface="Arial Black"/>
              </a:rPr>
              <a:t>PLAN </a:t>
            </a:r>
            <a:r>
              <a:rPr sz="2500" b="0" spc="-215" dirty="0">
                <a:solidFill>
                  <a:srgbClr val="FFFFFF"/>
                </a:solidFill>
                <a:latin typeface="Arial Black"/>
                <a:cs typeface="Arial Black"/>
              </a:rPr>
              <a:t>ESTRATÉGICO</a:t>
            </a:r>
            <a:r>
              <a:rPr sz="2500" b="0" spc="-45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500" b="0" spc="-185" dirty="0">
                <a:solidFill>
                  <a:srgbClr val="FFFFFF"/>
                </a:solidFill>
                <a:latin typeface="Arial Black"/>
                <a:cs typeface="Arial Black"/>
              </a:rPr>
              <a:t>INSTITUCIONAL</a:t>
            </a:r>
            <a:endParaRPr sz="2500">
              <a:latin typeface="Arial Black"/>
              <a:cs typeface="Arial Black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3335604" y="1888845"/>
            <a:ext cx="1135812" cy="3841852"/>
            <a:chOff x="3335604" y="1888845"/>
            <a:chExt cx="1135812" cy="3841852"/>
          </a:xfrm>
        </p:grpSpPr>
        <p:sp>
          <p:nvSpPr>
            <p:cNvPr id="33" name="object 33"/>
            <p:cNvSpPr/>
            <p:nvPr/>
          </p:nvSpPr>
          <p:spPr>
            <a:xfrm>
              <a:off x="3335604" y="1888845"/>
              <a:ext cx="615950" cy="2967990"/>
            </a:xfrm>
            <a:custGeom>
              <a:avLst/>
              <a:gdLst/>
              <a:ahLst/>
              <a:cxnLst/>
              <a:rect l="l" t="t" r="r" b="b"/>
              <a:pathLst>
                <a:path w="615950" h="2967990">
                  <a:moveTo>
                    <a:pt x="60198" y="366458"/>
                  </a:moveTo>
                  <a:lnTo>
                    <a:pt x="59359" y="337299"/>
                  </a:lnTo>
                  <a:lnTo>
                    <a:pt x="53454" y="308571"/>
                  </a:lnTo>
                  <a:lnTo>
                    <a:pt x="42595" y="280974"/>
                  </a:lnTo>
                  <a:lnTo>
                    <a:pt x="32854" y="257886"/>
                  </a:lnTo>
                  <a:lnTo>
                    <a:pt x="25641" y="233197"/>
                  </a:lnTo>
                  <a:lnTo>
                    <a:pt x="21170" y="207784"/>
                  </a:lnTo>
                  <a:lnTo>
                    <a:pt x="19634" y="182499"/>
                  </a:lnTo>
                  <a:lnTo>
                    <a:pt x="20904" y="161963"/>
                  </a:lnTo>
                  <a:lnTo>
                    <a:pt x="24714" y="142087"/>
                  </a:lnTo>
                  <a:lnTo>
                    <a:pt x="31038" y="122936"/>
                  </a:lnTo>
                  <a:lnTo>
                    <a:pt x="39865" y="104584"/>
                  </a:lnTo>
                  <a:lnTo>
                    <a:pt x="42519" y="99847"/>
                  </a:lnTo>
                  <a:lnTo>
                    <a:pt x="40843" y="93865"/>
                  </a:lnTo>
                  <a:lnTo>
                    <a:pt x="31381" y="88569"/>
                  </a:lnTo>
                  <a:lnTo>
                    <a:pt x="25400" y="90233"/>
                  </a:lnTo>
                  <a:lnTo>
                    <a:pt x="22745" y="94970"/>
                  </a:lnTo>
                  <a:lnTo>
                    <a:pt x="12915" y="115506"/>
                  </a:lnTo>
                  <a:lnTo>
                    <a:pt x="5791" y="137134"/>
                  </a:lnTo>
                  <a:lnTo>
                    <a:pt x="1460" y="159575"/>
                  </a:lnTo>
                  <a:lnTo>
                    <a:pt x="0" y="182499"/>
                  </a:lnTo>
                  <a:lnTo>
                    <a:pt x="1676" y="210019"/>
                  </a:lnTo>
                  <a:lnTo>
                    <a:pt x="6553" y="237680"/>
                  </a:lnTo>
                  <a:lnTo>
                    <a:pt x="14401" y="264566"/>
                  </a:lnTo>
                  <a:lnTo>
                    <a:pt x="25006" y="289712"/>
                  </a:lnTo>
                  <a:lnTo>
                    <a:pt x="34620" y="314121"/>
                  </a:lnTo>
                  <a:lnTo>
                    <a:pt x="39839" y="339509"/>
                  </a:lnTo>
                  <a:lnTo>
                    <a:pt x="40601" y="365252"/>
                  </a:lnTo>
                  <a:lnTo>
                    <a:pt x="36830" y="390728"/>
                  </a:lnTo>
                  <a:lnTo>
                    <a:pt x="21094" y="456018"/>
                  </a:lnTo>
                  <a:lnTo>
                    <a:pt x="24333" y="461327"/>
                  </a:lnTo>
                  <a:lnTo>
                    <a:pt x="31153" y="462864"/>
                  </a:lnTo>
                  <a:lnTo>
                    <a:pt x="36347" y="462864"/>
                  </a:lnTo>
                  <a:lnTo>
                    <a:pt x="40373" y="459854"/>
                  </a:lnTo>
                  <a:lnTo>
                    <a:pt x="55918" y="395338"/>
                  </a:lnTo>
                  <a:lnTo>
                    <a:pt x="60198" y="366458"/>
                  </a:lnTo>
                  <a:close/>
                </a:path>
                <a:path w="615950" h="2967990">
                  <a:moveTo>
                    <a:pt x="67564" y="61798"/>
                  </a:moveTo>
                  <a:lnTo>
                    <a:pt x="66509" y="59283"/>
                  </a:lnTo>
                  <a:lnTo>
                    <a:pt x="62865" y="55626"/>
                  </a:lnTo>
                  <a:lnTo>
                    <a:pt x="60325" y="54571"/>
                  </a:lnTo>
                  <a:lnTo>
                    <a:pt x="55156" y="54571"/>
                  </a:lnTo>
                  <a:lnTo>
                    <a:pt x="52641" y="55626"/>
                  </a:lnTo>
                  <a:lnTo>
                    <a:pt x="48983" y="59283"/>
                  </a:lnTo>
                  <a:lnTo>
                    <a:pt x="47942" y="61798"/>
                  </a:lnTo>
                  <a:lnTo>
                    <a:pt x="47942" y="66979"/>
                  </a:lnTo>
                  <a:lnTo>
                    <a:pt x="48983" y="69507"/>
                  </a:lnTo>
                  <a:lnTo>
                    <a:pt x="52641" y="73164"/>
                  </a:lnTo>
                  <a:lnTo>
                    <a:pt x="55156" y="74218"/>
                  </a:lnTo>
                  <a:lnTo>
                    <a:pt x="60325" y="74218"/>
                  </a:lnTo>
                  <a:lnTo>
                    <a:pt x="62865" y="73164"/>
                  </a:lnTo>
                  <a:lnTo>
                    <a:pt x="66509" y="69507"/>
                  </a:lnTo>
                  <a:lnTo>
                    <a:pt x="67564" y="66979"/>
                  </a:lnTo>
                  <a:lnTo>
                    <a:pt x="67564" y="61798"/>
                  </a:lnTo>
                  <a:close/>
                </a:path>
                <a:path w="615950" h="2967990">
                  <a:moveTo>
                    <a:pt x="409803" y="2727502"/>
                  </a:moveTo>
                  <a:lnTo>
                    <a:pt x="409740" y="2726855"/>
                  </a:lnTo>
                  <a:lnTo>
                    <a:pt x="408647" y="2722092"/>
                  </a:lnTo>
                  <a:lnTo>
                    <a:pt x="403250" y="2718701"/>
                  </a:lnTo>
                  <a:lnTo>
                    <a:pt x="401701" y="2718257"/>
                  </a:lnTo>
                  <a:lnTo>
                    <a:pt x="400037" y="2718257"/>
                  </a:lnTo>
                  <a:lnTo>
                    <a:pt x="384606" y="2718257"/>
                  </a:lnTo>
                  <a:lnTo>
                    <a:pt x="384606" y="2735453"/>
                  </a:lnTo>
                  <a:lnTo>
                    <a:pt x="344906" y="2799664"/>
                  </a:lnTo>
                  <a:lnTo>
                    <a:pt x="342569" y="2803258"/>
                  </a:lnTo>
                  <a:lnTo>
                    <a:pt x="338747" y="2805658"/>
                  </a:lnTo>
                  <a:lnTo>
                    <a:pt x="334492" y="2806179"/>
                  </a:lnTo>
                  <a:lnTo>
                    <a:pt x="234149" y="2831388"/>
                  </a:lnTo>
                  <a:lnTo>
                    <a:pt x="231368" y="2835541"/>
                  </a:lnTo>
                  <a:lnTo>
                    <a:pt x="248285" y="2950451"/>
                  </a:lnTo>
                  <a:lnTo>
                    <a:pt x="116230" y="2950451"/>
                  </a:lnTo>
                  <a:lnTo>
                    <a:pt x="116332" y="2799664"/>
                  </a:lnTo>
                  <a:lnTo>
                    <a:pt x="116459" y="2794419"/>
                  </a:lnTo>
                  <a:lnTo>
                    <a:pt x="124371" y="2786850"/>
                  </a:lnTo>
                  <a:lnTo>
                    <a:pt x="133921" y="2787053"/>
                  </a:lnTo>
                  <a:lnTo>
                    <a:pt x="322529" y="2787065"/>
                  </a:lnTo>
                  <a:lnTo>
                    <a:pt x="323062" y="2786850"/>
                  </a:lnTo>
                  <a:lnTo>
                    <a:pt x="324688" y="2786202"/>
                  </a:lnTo>
                  <a:lnTo>
                    <a:pt x="376923" y="2735453"/>
                  </a:lnTo>
                  <a:lnTo>
                    <a:pt x="384606" y="2735453"/>
                  </a:lnTo>
                  <a:lnTo>
                    <a:pt x="384606" y="2718257"/>
                  </a:lnTo>
                  <a:lnTo>
                    <a:pt x="371157" y="2718257"/>
                  </a:lnTo>
                  <a:lnTo>
                    <a:pt x="369036" y="2719108"/>
                  </a:lnTo>
                  <a:lnTo>
                    <a:pt x="316801" y="2769844"/>
                  </a:lnTo>
                  <a:lnTo>
                    <a:pt x="218478" y="2769844"/>
                  </a:lnTo>
                  <a:lnTo>
                    <a:pt x="231940" y="2750096"/>
                  </a:lnTo>
                  <a:lnTo>
                    <a:pt x="236613" y="2727502"/>
                  </a:lnTo>
                  <a:lnTo>
                    <a:pt x="232486" y="2704795"/>
                  </a:lnTo>
                  <a:lnTo>
                    <a:pt x="219506" y="2684716"/>
                  </a:lnTo>
                  <a:lnTo>
                    <a:pt x="219316" y="2684589"/>
                  </a:lnTo>
                  <a:lnTo>
                    <a:pt x="219316" y="2727401"/>
                  </a:lnTo>
                  <a:lnTo>
                    <a:pt x="216039" y="2743593"/>
                  </a:lnTo>
                  <a:lnTo>
                    <a:pt x="206819" y="2757259"/>
                  </a:lnTo>
                  <a:lnTo>
                    <a:pt x="193154" y="2766466"/>
                  </a:lnTo>
                  <a:lnTo>
                    <a:pt x="176428" y="2769844"/>
                  </a:lnTo>
                  <a:lnTo>
                    <a:pt x="159689" y="2766466"/>
                  </a:lnTo>
                  <a:lnTo>
                    <a:pt x="146024" y="2757246"/>
                  </a:lnTo>
                  <a:lnTo>
                    <a:pt x="136817" y="2743581"/>
                  </a:lnTo>
                  <a:lnTo>
                    <a:pt x="133426" y="2726855"/>
                  </a:lnTo>
                  <a:lnTo>
                    <a:pt x="136804" y="2710116"/>
                  </a:lnTo>
                  <a:lnTo>
                    <a:pt x="146011" y="2696451"/>
                  </a:lnTo>
                  <a:lnTo>
                    <a:pt x="159689" y="2687231"/>
                  </a:lnTo>
                  <a:lnTo>
                    <a:pt x="176428" y="2683853"/>
                  </a:lnTo>
                  <a:lnTo>
                    <a:pt x="193154" y="2687231"/>
                  </a:lnTo>
                  <a:lnTo>
                    <a:pt x="206819" y="2696451"/>
                  </a:lnTo>
                  <a:lnTo>
                    <a:pt x="216039" y="2710116"/>
                  </a:lnTo>
                  <a:lnTo>
                    <a:pt x="219265" y="2726029"/>
                  </a:lnTo>
                  <a:lnTo>
                    <a:pt x="219316" y="2727401"/>
                  </a:lnTo>
                  <a:lnTo>
                    <a:pt x="219316" y="2684589"/>
                  </a:lnTo>
                  <a:lnTo>
                    <a:pt x="218236" y="2683853"/>
                  </a:lnTo>
                  <a:lnTo>
                    <a:pt x="199758" y="2671254"/>
                  </a:lnTo>
                  <a:lnTo>
                    <a:pt x="177152" y="2666568"/>
                  </a:lnTo>
                  <a:lnTo>
                    <a:pt x="154444" y="2670708"/>
                  </a:lnTo>
                  <a:lnTo>
                    <a:pt x="134378" y="2683687"/>
                  </a:lnTo>
                  <a:lnTo>
                    <a:pt x="120916" y="2703436"/>
                  </a:lnTo>
                  <a:lnTo>
                    <a:pt x="116230" y="2726029"/>
                  </a:lnTo>
                  <a:lnTo>
                    <a:pt x="120357" y="2748737"/>
                  </a:lnTo>
                  <a:lnTo>
                    <a:pt x="133350" y="2768816"/>
                  </a:lnTo>
                  <a:lnTo>
                    <a:pt x="134023" y="2769514"/>
                  </a:lnTo>
                  <a:lnTo>
                    <a:pt x="134378" y="2769844"/>
                  </a:lnTo>
                  <a:lnTo>
                    <a:pt x="133921" y="2769844"/>
                  </a:lnTo>
                  <a:lnTo>
                    <a:pt x="120459" y="2772422"/>
                  </a:lnTo>
                  <a:lnTo>
                    <a:pt x="109410" y="2779699"/>
                  </a:lnTo>
                  <a:lnTo>
                    <a:pt x="101892" y="2790571"/>
                  </a:lnTo>
                  <a:lnTo>
                    <a:pt x="99034" y="2803969"/>
                  </a:lnTo>
                  <a:lnTo>
                    <a:pt x="99034" y="2963811"/>
                  </a:lnTo>
                  <a:lnTo>
                    <a:pt x="102870" y="2967659"/>
                  </a:lnTo>
                  <a:lnTo>
                    <a:pt x="263017" y="2967659"/>
                  </a:lnTo>
                  <a:lnTo>
                    <a:pt x="266839" y="2963811"/>
                  </a:lnTo>
                  <a:lnTo>
                    <a:pt x="266776" y="2957792"/>
                  </a:lnTo>
                  <a:lnTo>
                    <a:pt x="265684" y="2950451"/>
                  </a:lnTo>
                  <a:lnTo>
                    <a:pt x="250177" y="2845143"/>
                  </a:lnTo>
                  <a:lnTo>
                    <a:pt x="337947" y="2823057"/>
                  </a:lnTo>
                  <a:lnTo>
                    <a:pt x="404850" y="2735453"/>
                  </a:lnTo>
                  <a:lnTo>
                    <a:pt x="407352" y="2731414"/>
                  </a:lnTo>
                  <a:lnTo>
                    <a:pt x="409803" y="2727502"/>
                  </a:lnTo>
                  <a:close/>
                </a:path>
                <a:path w="615950" h="2967990">
                  <a:moveTo>
                    <a:pt x="503974" y="23202"/>
                  </a:moveTo>
                  <a:lnTo>
                    <a:pt x="498970" y="13589"/>
                  </a:lnTo>
                  <a:lnTo>
                    <a:pt x="493052" y="11709"/>
                  </a:lnTo>
                  <a:lnTo>
                    <a:pt x="344220" y="89179"/>
                  </a:lnTo>
                  <a:lnTo>
                    <a:pt x="314744" y="51943"/>
                  </a:lnTo>
                  <a:lnTo>
                    <a:pt x="277647" y="23876"/>
                  </a:lnTo>
                  <a:lnTo>
                    <a:pt x="267398" y="19634"/>
                  </a:lnTo>
                  <a:lnTo>
                    <a:pt x="234899" y="6159"/>
                  </a:lnTo>
                  <a:lnTo>
                    <a:pt x="188455" y="0"/>
                  </a:lnTo>
                  <a:lnTo>
                    <a:pt x="161658" y="1816"/>
                  </a:lnTo>
                  <a:lnTo>
                    <a:pt x="135597" y="7239"/>
                  </a:lnTo>
                  <a:lnTo>
                    <a:pt x="110629" y="16129"/>
                  </a:lnTo>
                  <a:lnTo>
                    <a:pt x="87096" y="28422"/>
                  </a:lnTo>
                  <a:lnTo>
                    <a:pt x="82473" y="31254"/>
                  </a:lnTo>
                  <a:lnTo>
                    <a:pt x="81026" y="37299"/>
                  </a:lnTo>
                  <a:lnTo>
                    <a:pt x="86702" y="46532"/>
                  </a:lnTo>
                  <a:lnTo>
                    <a:pt x="92748" y="47980"/>
                  </a:lnTo>
                  <a:lnTo>
                    <a:pt x="97358" y="45148"/>
                  </a:lnTo>
                  <a:lnTo>
                    <a:pt x="118503" y="34112"/>
                  </a:lnTo>
                  <a:lnTo>
                    <a:pt x="140944" y="26123"/>
                  </a:lnTo>
                  <a:lnTo>
                    <a:pt x="164363" y="21272"/>
                  </a:lnTo>
                  <a:lnTo>
                    <a:pt x="188455" y="19634"/>
                  </a:lnTo>
                  <a:lnTo>
                    <a:pt x="229565" y="25069"/>
                  </a:lnTo>
                  <a:lnTo>
                    <a:pt x="267474" y="40678"/>
                  </a:lnTo>
                  <a:lnTo>
                    <a:pt x="300443" y="65417"/>
                  </a:lnTo>
                  <a:lnTo>
                    <a:pt x="326771" y="98259"/>
                  </a:lnTo>
                  <a:lnTo>
                    <a:pt x="254520" y="135864"/>
                  </a:lnTo>
                  <a:lnTo>
                    <a:pt x="251777" y="124472"/>
                  </a:lnTo>
                  <a:lnTo>
                    <a:pt x="247345" y="113677"/>
                  </a:lnTo>
                  <a:lnTo>
                    <a:pt x="244944" y="109740"/>
                  </a:lnTo>
                  <a:lnTo>
                    <a:pt x="244944" y="179057"/>
                  </a:lnTo>
                  <a:lnTo>
                    <a:pt x="232930" y="179057"/>
                  </a:lnTo>
                  <a:lnTo>
                    <a:pt x="228549" y="183451"/>
                  </a:lnTo>
                  <a:lnTo>
                    <a:pt x="228549" y="213182"/>
                  </a:lnTo>
                  <a:lnTo>
                    <a:pt x="224243" y="217474"/>
                  </a:lnTo>
                  <a:lnTo>
                    <a:pt x="190830" y="217474"/>
                  </a:lnTo>
                  <a:lnTo>
                    <a:pt x="186423" y="221869"/>
                  </a:lnTo>
                  <a:lnTo>
                    <a:pt x="186423" y="248183"/>
                  </a:lnTo>
                  <a:lnTo>
                    <a:pt x="122758" y="229489"/>
                  </a:lnTo>
                  <a:lnTo>
                    <a:pt x="122809" y="146723"/>
                  </a:lnTo>
                  <a:lnTo>
                    <a:pt x="140017" y="107391"/>
                  </a:lnTo>
                  <a:lnTo>
                    <a:pt x="180251" y="91503"/>
                  </a:lnTo>
                  <a:lnTo>
                    <a:pt x="201879" y="96227"/>
                  </a:lnTo>
                  <a:lnTo>
                    <a:pt x="219557" y="108458"/>
                  </a:lnTo>
                  <a:lnTo>
                    <a:pt x="231495" y="126339"/>
                  </a:lnTo>
                  <a:lnTo>
                    <a:pt x="235877" y="148056"/>
                  </a:lnTo>
                  <a:lnTo>
                    <a:pt x="235877" y="149034"/>
                  </a:lnTo>
                  <a:lnTo>
                    <a:pt x="236004" y="149999"/>
                  </a:lnTo>
                  <a:lnTo>
                    <a:pt x="244944" y="179057"/>
                  </a:lnTo>
                  <a:lnTo>
                    <a:pt x="244944" y="109740"/>
                  </a:lnTo>
                  <a:lnTo>
                    <a:pt x="241249" y="103657"/>
                  </a:lnTo>
                  <a:lnTo>
                    <a:pt x="233591" y="94589"/>
                  </a:lnTo>
                  <a:lnTo>
                    <a:pt x="229895" y="91503"/>
                  </a:lnTo>
                  <a:lnTo>
                    <a:pt x="222173" y="85039"/>
                  </a:lnTo>
                  <a:lnTo>
                    <a:pt x="209321" y="77978"/>
                  </a:lnTo>
                  <a:lnTo>
                    <a:pt x="195338" y="73545"/>
                  </a:lnTo>
                  <a:lnTo>
                    <a:pt x="180555" y="71882"/>
                  </a:lnTo>
                  <a:lnTo>
                    <a:pt x="165531" y="73088"/>
                  </a:lnTo>
                  <a:lnTo>
                    <a:pt x="126301" y="93218"/>
                  </a:lnTo>
                  <a:lnTo>
                    <a:pt x="104838" y="131749"/>
                  </a:lnTo>
                  <a:lnTo>
                    <a:pt x="103136" y="146723"/>
                  </a:lnTo>
                  <a:lnTo>
                    <a:pt x="103136" y="241185"/>
                  </a:lnTo>
                  <a:lnTo>
                    <a:pt x="105994" y="245008"/>
                  </a:lnTo>
                  <a:lnTo>
                    <a:pt x="194386" y="270979"/>
                  </a:lnTo>
                  <a:lnTo>
                    <a:pt x="195313" y="271119"/>
                  </a:lnTo>
                  <a:lnTo>
                    <a:pt x="198348" y="271119"/>
                  </a:lnTo>
                  <a:lnTo>
                    <a:pt x="200418" y="270433"/>
                  </a:lnTo>
                  <a:lnTo>
                    <a:pt x="204609" y="267296"/>
                  </a:lnTo>
                  <a:lnTo>
                    <a:pt x="206057" y="264388"/>
                  </a:lnTo>
                  <a:lnTo>
                    <a:pt x="206057" y="248183"/>
                  </a:lnTo>
                  <a:lnTo>
                    <a:pt x="206057" y="237096"/>
                  </a:lnTo>
                  <a:lnTo>
                    <a:pt x="218973" y="237096"/>
                  </a:lnTo>
                  <a:lnTo>
                    <a:pt x="230327" y="234797"/>
                  </a:lnTo>
                  <a:lnTo>
                    <a:pt x="239598" y="228536"/>
                  </a:lnTo>
                  <a:lnTo>
                    <a:pt x="245872" y="219252"/>
                  </a:lnTo>
                  <a:lnTo>
                    <a:pt x="248170" y="207899"/>
                  </a:lnTo>
                  <a:lnTo>
                    <a:pt x="248170" y="198678"/>
                  </a:lnTo>
                  <a:lnTo>
                    <a:pt x="261340" y="198678"/>
                  </a:lnTo>
                  <a:lnTo>
                    <a:pt x="264261" y="197205"/>
                  </a:lnTo>
                  <a:lnTo>
                    <a:pt x="267970" y="192189"/>
                  </a:lnTo>
                  <a:lnTo>
                    <a:pt x="268516" y="188950"/>
                  </a:lnTo>
                  <a:lnTo>
                    <a:pt x="262483" y="169329"/>
                  </a:lnTo>
                  <a:lnTo>
                    <a:pt x="362000" y="221132"/>
                  </a:lnTo>
                  <a:lnTo>
                    <a:pt x="381254" y="283832"/>
                  </a:lnTo>
                  <a:lnTo>
                    <a:pt x="336511" y="283832"/>
                  </a:lnTo>
                  <a:lnTo>
                    <a:pt x="332117" y="288226"/>
                  </a:lnTo>
                  <a:lnTo>
                    <a:pt x="332117" y="344043"/>
                  </a:lnTo>
                  <a:lnTo>
                    <a:pt x="328841" y="360184"/>
                  </a:lnTo>
                  <a:lnTo>
                    <a:pt x="319938" y="373392"/>
                  </a:lnTo>
                  <a:lnTo>
                    <a:pt x="306730" y="382308"/>
                  </a:lnTo>
                  <a:lnTo>
                    <a:pt x="290576" y="385584"/>
                  </a:lnTo>
                  <a:lnTo>
                    <a:pt x="225653" y="385584"/>
                  </a:lnTo>
                  <a:lnTo>
                    <a:pt x="221576" y="389001"/>
                  </a:lnTo>
                  <a:lnTo>
                    <a:pt x="209753" y="456704"/>
                  </a:lnTo>
                  <a:lnTo>
                    <a:pt x="213321" y="461797"/>
                  </a:lnTo>
                  <a:lnTo>
                    <a:pt x="219240" y="462826"/>
                  </a:lnTo>
                  <a:lnTo>
                    <a:pt x="219811" y="462876"/>
                  </a:lnTo>
                  <a:lnTo>
                    <a:pt x="225044" y="462876"/>
                  </a:lnTo>
                  <a:lnTo>
                    <a:pt x="229184" y="459511"/>
                  </a:lnTo>
                  <a:lnTo>
                    <a:pt x="238671" y="405218"/>
                  </a:lnTo>
                  <a:lnTo>
                    <a:pt x="290576" y="405218"/>
                  </a:lnTo>
                  <a:lnTo>
                    <a:pt x="314363" y="400392"/>
                  </a:lnTo>
                  <a:lnTo>
                    <a:pt x="333819" y="387273"/>
                  </a:lnTo>
                  <a:lnTo>
                    <a:pt x="346938" y="367817"/>
                  </a:lnTo>
                  <a:lnTo>
                    <a:pt x="351751" y="344043"/>
                  </a:lnTo>
                  <a:lnTo>
                    <a:pt x="351751" y="303466"/>
                  </a:lnTo>
                  <a:lnTo>
                    <a:pt x="397649" y="303466"/>
                  </a:lnTo>
                  <a:lnTo>
                    <a:pt x="400583" y="301993"/>
                  </a:lnTo>
                  <a:lnTo>
                    <a:pt x="404279" y="296976"/>
                  </a:lnTo>
                  <a:lnTo>
                    <a:pt x="404837" y="293738"/>
                  </a:lnTo>
                  <a:lnTo>
                    <a:pt x="386448" y="233845"/>
                  </a:lnTo>
                  <a:lnTo>
                    <a:pt x="489686" y="287591"/>
                  </a:lnTo>
                  <a:lnTo>
                    <a:pt x="491236" y="287947"/>
                  </a:lnTo>
                  <a:lnTo>
                    <a:pt x="496316" y="287947"/>
                  </a:lnTo>
                  <a:lnTo>
                    <a:pt x="499719" y="286029"/>
                  </a:lnTo>
                  <a:lnTo>
                    <a:pt x="501484" y="282663"/>
                  </a:lnTo>
                  <a:lnTo>
                    <a:pt x="503974" y="277850"/>
                  </a:lnTo>
                  <a:lnTo>
                    <a:pt x="502107" y="271919"/>
                  </a:lnTo>
                  <a:lnTo>
                    <a:pt x="428929" y="233845"/>
                  </a:lnTo>
                  <a:lnTo>
                    <a:pt x="304977" y="169329"/>
                  </a:lnTo>
                  <a:lnTo>
                    <a:pt x="268871" y="150533"/>
                  </a:lnTo>
                  <a:lnTo>
                    <a:pt x="297053" y="135864"/>
                  </a:lnTo>
                  <a:lnTo>
                    <a:pt x="386740" y="89179"/>
                  </a:lnTo>
                  <a:lnTo>
                    <a:pt x="502107" y="29121"/>
                  </a:lnTo>
                  <a:lnTo>
                    <a:pt x="503974" y="23202"/>
                  </a:lnTo>
                  <a:close/>
                </a:path>
                <a:path w="615950" h="2967990">
                  <a:moveTo>
                    <a:pt x="529031" y="2769857"/>
                  </a:moveTo>
                  <a:lnTo>
                    <a:pt x="511822" y="2769857"/>
                  </a:lnTo>
                  <a:lnTo>
                    <a:pt x="412724" y="2769857"/>
                  </a:lnTo>
                  <a:lnTo>
                    <a:pt x="408990" y="2773286"/>
                  </a:lnTo>
                  <a:lnTo>
                    <a:pt x="400710" y="2873057"/>
                  </a:lnTo>
                  <a:lnTo>
                    <a:pt x="292061" y="2873057"/>
                  </a:lnTo>
                  <a:lnTo>
                    <a:pt x="288226" y="2876918"/>
                  </a:lnTo>
                  <a:lnTo>
                    <a:pt x="288226" y="2967659"/>
                  </a:lnTo>
                  <a:lnTo>
                    <a:pt x="305422" y="2967659"/>
                  </a:lnTo>
                  <a:lnTo>
                    <a:pt x="305422" y="2890266"/>
                  </a:lnTo>
                  <a:lnTo>
                    <a:pt x="413131" y="2890266"/>
                  </a:lnTo>
                  <a:lnTo>
                    <a:pt x="416852" y="2886849"/>
                  </a:lnTo>
                  <a:lnTo>
                    <a:pt x="425132" y="2787065"/>
                  </a:lnTo>
                  <a:lnTo>
                    <a:pt x="525170" y="2787065"/>
                  </a:lnTo>
                  <a:lnTo>
                    <a:pt x="529031" y="2783217"/>
                  </a:lnTo>
                  <a:lnTo>
                    <a:pt x="529031" y="2769857"/>
                  </a:lnTo>
                  <a:close/>
                </a:path>
                <a:path w="615950" h="2967990">
                  <a:moveTo>
                    <a:pt x="615899" y="2502331"/>
                  </a:moveTo>
                  <a:lnTo>
                    <a:pt x="615835" y="2496883"/>
                  </a:lnTo>
                  <a:lnTo>
                    <a:pt x="611149" y="2492311"/>
                  </a:lnTo>
                  <a:lnTo>
                    <a:pt x="609511" y="2491486"/>
                  </a:lnTo>
                  <a:lnTo>
                    <a:pt x="588581" y="2488298"/>
                  </a:lnTo>
                  <a:lnTo>
                    <a:pt x="588581" y="2505646"/>
                  </a:lnTo>
                  <a:lnTo>
                    <a:pt x="572554" y="2522067"/>
                  </a:lnTo>
                  <a:lnTo>
                    <a:pt x="571703" y="2524810"/>
                  </a:lnTo>
                  <a:lnTo>
                    <a:pt x="575386" y="2547366"/>
                  </a:lnTo>
                  <a:lnTo>
                    <a:pt x="556399" y="2536875"/>
                  </a:lnTo>
                  <a:lnTo>
                    <a:pt x="553262" y="2536875"/>
                  </a:lnTo>
                  <a:lnTo>
                    <a:pt x="534276" y="2547366"/>
                  </a:lnTo>
                  <a:lnTo>
                    <a:pt x="537959" y="2524810"/>
                  </a:lnTo>
                  <a:lnTo>
                    <a:pt x="537083" y="2522067"/>
                  </a:lnTo>
                  <a:lnTo>
                    <a:pt x="521081" y="2505646"/>
                  </a:lnTo>
                  <a:lnTo>
                    <a:pt x="543039" y="2502306"/>
                  </a:lnTo>
                  <a:lnTo>
                    <a:pt x="545477" y="2500477"/>
                  </a:lnTo>
                  <a:lnTo>
                    <a:pt x="554824" y="2480500"/>
                  </a:lnTo>
                  <a:lnTo>
                    <a:pt x="564197" y="2500477"/>
                  </a:lnTo>
                  <a:lnTo>
                    <a:pt x="566648" y="2502306"/>
                  </a:lnTo>
                  <a:lnTo>
                    <a:pt x="588581" y="2505646"/>
                  </a:lnTo>
                  <a:lnTo>
                    <a:pt x="588581" y="2488298"/>
                  </a:lnTo>
                  <a:lnTo>
                    <a:pt x="576618" y="2486469"/>
                  </a:lnTo>
                  <a:lnTo>
                    <a:pt x="573811" y="2480500"/>
                  </a:lnTo>
                  <a:lnTo>
                    <a:pt x="560590" y="2452306"/>
                  </a:lnTo>
                  <a:lnTo>
                    <a:pt x="555472" y="2450465"/>
                  </a:lnTo>
                  <a:lnTo>
                    <a:pt x="549351" y="2453322"/>
                  </a:lnTo>
                  <a:lnTo>
                    <a:pt x="547890" y="2454783"/>
                  </a:lnTo>
                  <a:lnTo>
                    <a:pt x="547052" y="2456599"/>
                  </a:lnTo>
                  <a:lnTo>
                    <a:pt x="533044" y="2486418"/>
                  </a:lnTo>
                  <a:lnTo>
                    <a:pt x="497230" y="2491930"/>
                  </a:lnTo>
                  <a:lnTo>
                    <a:pt x="494004" y="2496324"/>
                  </a:lnTo>
                  <a:lnTo>
                    <a:pt x="494995" y="2502801"/>
                  </a:lnTo>
                  <a:lnTo>
                    <a:pt x="495808" y="2504440"/>
                  </a:lnTo>
                  <a:lnTo>
                    <a:pt x="519836" y="2529052"/>
                  </a:lnTo>
                  <a:lnTo>
                    <a:pt x="513689" y="2566809"/>
                  </a:lnTo>
                  <a:lnTo>
                    <a:pt x="516877" y="2571216"/>
                  </a:lnTo>
                  <a:lnTo>
                    <a:pt x="521563" y="2571991"/>
                  </a:lnTo>
                  <a:lnTo>
                    <a:pt x="523455" y="2572283"/>
                  </a:lnTo>
                  <a:lnTo>
                    <a:pt x="525399" y="2571953"/>
                  </a:lnTo>
                  <a:lnTo>
                    <a:pt x="546227" y="2560409"/>
                  </a:lnTo>
                  <a:lnTo>
                    <a:pt x="546227" y="2619819"/>
                  </a:lnTo>
                  <a:lnTo>
                    <a:pt x="550075" y="2623655"/>
                  </a:lnTo>
                  <a:lnTo>
                    <a:pt x="597827" y="2623655"/>
                  </a:lnTo>
                  <a:lnTo>
                    <a:pt x="597827" y="2658059"/>
                  </a:lnTo>
                  <a:lnTo>
                    <a:pt x="515683" y="2658059"/>
                  </a:lnTo>
                  <a:lnTo>
                    <a:pt x="511822" y="2661907"/>
                  </a:lnTo>
                  <a:lnTo>
                    <a:pt x="511822" y="2769857"/>
                  </a:lnTo>
                  <a:lnTo>
                    <a:pt x="529031" y="2769844"/>
                  </a:lnTo>
                  <a:lnTo>
                    <a:pt x="529031" y="2675267"/>
                  </a:lnTo>
                  <a:lnTo>
                    <a:pt x="611174" y="2675267"/>
                  </a:lnTo>
                  <a:lnTo>
                    <a:pt x="615022" y="2671407"/>
                  </a:lnTo>
                  <a:lnTo>
                    <a:pt x="615022" y="2610320"/>
                  </a:lnTo>
                  <a:lnTo>
                    <a:pt x="611174" y="2606459"/>
                  </a:lnTo>
                  <a:lnTo>
                    <a:pt x="563435" y="2606459"/>
                  </a:lnTo>
                  <a:lnTo>
                    <a:pt x="563435" y="2560409"/>
                  </a:lnTo>
                  <a:lnTo>
                    <a:pt x="586727" y="2573286"/>
                  </a:lnTo>
                  <a:lnTo>
                    <a:pt x="591959" y="2571762"/>
                  </a:lnTo>
                  <a:lnTo>
                    <a:pt x="595185" y="2565920"/>
                  </a:lnTo>
                  <a:lnTo>
                    <a:pt x="595515" y="2563977"/>
                  </a:lnTo>
                  <a:lnTo>
                    <a:pt x="594931" y="2560409"/>
                  </a:lnTo>
                  <a:lnTo>
                    <a:pt x="592797" y="2547366"/>
                  </a:lnTo>
                  <a:lnTo>
                    <a:pt x="589813" y="2529052"/>
                  </a:lnTo>
                  <a:lnTo>
                    <a:pt x="615899" y="25023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4" name="object 34"/>
            <p:cNvSpPr/>
            <p:nvPr/>
          </p:nvSpPr>
          <p:spPr>
            <a:xfrm>
              <a:off x="3592963" y="4452120"/>
              <a:ext cx="238163" cy="14471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352889" y="5255082"/>
              <a:ext cx="546735" cy="475615"/>
            </a:xfrm>
            <a:custGeom>
              <a:avLst/>
              <a:gdLst/>
              <a:ahLst/>
              <a:cxnLst/>
              <a:rect l="l" t="t" r="r" b="b"/>
              <a:pathLst>
                <a:path w="546735" h="475614">
                  <a:moveTo>
                    <a:pt x="478142" y="356133"/>
                  </a:moveTo>
                  <a:lnTo>
                    <a:pt x="477901" y="349999"/>
                  </a:lnTo>
                  <a:lnTo>
                    <a:pt x="475361" y="344411"/>
                  </a:lnTo>
                  <a:lnTo>
                    <a:pt x="470712" y="340067"/>
                  </a:lnTo>
                  <a:lnTo>
                    <a:pt x="464743" y="337870"/>
                  </a:lnTo>
                  <a:lnTo>
                    <a:pt x="458609" y="338124"/>
                  </a:lnTo>
                  <a:lnTo>
                    <a:pt x="453021" y="340652"/>
                  </a:lnTo>
                  <a:lnTo>
                    <a:pt x="448678" y="345300"/>
                  </a:lnTo>
                  <a:lnTo>
                    <a:pt x="433781" y="366395"/>
                  </a:lnTo>
                  <a:lnTo>
                    <a:pt x="416394" y="385432"/>
                  </a:lnTo>
                  <a:lnTo>
                    <a:pt x="375221" y="416344"/>
                  </a:lnTo>
                  <a:lnTo>
                    <a:pt x="326148" y="436410"/>
                  </a:lnTo>
                  <a:lnTo>
                    <a:pt x="273392" y="443268"/>
                  </a:lnTo>
                  <a:lnTo>
                    <a:pt x="224015" y="437273"/>
                  </a:lnTo>
                  <a:lnTo>
                    <a:pt x="178917" y="420255"/>
                  </a:lnTo>
                  <a:lnTo>
                    <a:pt x="139573" y="393661"/>
                  </a:lnTo>
                  <a:lnTo>
                    <a:pt x="107416" y="358914"/>
                  </a:lnTo>
                  <a:lnTo>
                    <a:pt x="83870" y="317474"/>
                  </a:lnTo>
                  <a:lnTo>
                    <a:pt x="70396" y="270789"/>
                  </a:lnTo>
                  <a:lnTo>
                    <a:pt x="92024" y="286385"/>
                  </a:lnTo>
                  <a:lnTo>
                    <a:pt x="97815" y="289013"/>
                  </a:lnTo>
                  <a:lnTo>
                    <a:pt x="117195" y="270840"/>
                  </a:lnTo>
                  <a:lnTo>
                    <a:pt x="115074" y="265074"/>
                  </a:lnTo>
                  <a:lnTo>
                    <a:pt x="110744" y="260413"/>
                  </a:lnTo>
                  <a:lnTo>
                    <a:pt x="57581" y="222072"/>
                  </a:lnTo>
                  <a:lnTo>
                    <a:pt x="53289" y="221056"/>
                  </a:lnTo>
                  <a:lnTo>
                    <a:pt x="44907" y="222415"/>
                  </a:lnTo>
                  <a:lnTo>
                    <a:pt x="41148" y="224739"/>
                  </a:lnTo>
                  <a:lnTo>
                    <a:pt x="2806" y="277901"/>
                  </a:lnTo>
                  <a:lnTo>
                    <a:pt x="190" y="283705"/>
                  </a:lnTo>
                  <a:lnTo>
                    <a:pt x="0" y="289839"/>
                  </a:lnTo>
                  <a:lnTo>
                    <a:pt x="2120" y="295605"/>
                  </a:lnTo>
                  <a:lnTo>
                    <a:pt x="6438" y="300266"/>
                  </a:lnTo>
                  <a:lnTo>
                    <a:pt x="9271" y="302310"/>
                  </a:lnTo>
                  <a:lnTo>
                    <a:pt x="12547" y="303288"/>
                  </a:lnTo>
                  <a:lnTo>
                    <a:pt x="20764" y="303288"/>
                  </a:lnTo>
                  <a:lnTo>
                    <a:pt x="25666" y="300990"/>
                  </a:lnTo>
                  <a:lnTo>
                    <a:pt x="39700" y="281533"/>
                  </a:lnTo>
                  <a:lnTo>
                    <a:pt x="48780" y="315823"/>
                  </a:lnTo>
                  <a:lnTo>
                    <a:pt x="81762" y="378345"/>
                  </a:lnTo>
                  <a:lnTo>
                    <a:pt x="141566" y="435483"/>
                  </a:lnTo>
                  <a:lnTo>
                    <a:pt x="182372" y="457314"/>
                  </a:lnTo>
                  <a:lnTo>
                    <a:pt x="226656" y="470738"/>
                  </a:lnTo>
                  <a:lnTo>
                    <a:pt x="273392" y="475297"/>
                  </a:lnTo>
                  <a:lnTo>
                    <a:pt x="304203" y="473303"/>
                  </a:lnTo>
                  <a:lnTo>
                    <a:pt x="363474" y="457619"/>
                  </a:lnTo>
                  <a:lnTo>
                    <a:pt x="416026" y="427786"/>
                  </a:lnTo>
                  <a:lnTo>
                    <a:pt x="458736" y="386461"/>
                  </a:lnTo>
                  <a:lnTo>
                    <a:pt x="475945" y="362102"/>
                  </a:lnTo>
                  <a:lnTo>
                    <a:pt x="478142" y="356133"/>
                  </a:lnTo>
                  <a:close/>
                </a:path>
                <a:path w="546735" h="475614">
                  <a:moveTo>
                    <a:pt x="546290" y="185458"/>
                  </a:moveTo>
                  <a:lnTo>
                    <a:pt x="544169" y="179692"/>
                  </a:lnTo>
                  <a:lnTo>
                    <a:pt x="539838" y="175031"/>
                  </a:lnTo>
                  <a:lnTo>
                    <a:pt x="534060" y="172402"/>
                  </a:lnTo>
                  <a:lnTo>
                    <a:pt x="527913" y="172199"/>
                  </a:lnTo>
                  <a:lnTo>
                    <a:pt x="522147" y="174332"/>
                  </a:lnTo>
                  <a:lnTo>
                    <a:pt x="517474" y="178650"/>
                  </a:lnTo>
                  <a:lnTo>
                    <a:pt x="506590" y="193776"/>
                  </a:lnTo>
                  <a:lnTo>
                    <a:pt x="497509" y="159473"/>
                  </a:lnTo>
                  <a:lnTo>
                    <a:pt x="464527" y="96939"/>
                  </a:lnTo>
                  <a:lnTo>
                    <a:pt x="404723" y="39801"/>
                  </a:lnTo>
                  <a:lnTo>
                    <a:pt x="363918" y="17970"/>
                  </a:lnTo>
                  <a:lnTo>
                    <a:pt x="319633" y="4559"/>
                  </a:lnTo>
                  <a:lnTo>
                    <a:pt x="272884" y="0"/>
                  </a:lnTo>
                  <a:lnTo>
                    <a:pt x="242087" y="1993"/>
                  </a:lnTo>
                  <a:lnTo>
                    <a:pt x="182816" y="17678"/>
                  </a:lnTo>
                  <a:lnTo>
                    <a:pt x="130263" y="47523"/>
                  </a:lnTo>
                  <a:lnTo>
                    <a:pt x="87541" y="88836"/>
                  </a:lnTo>
                  <a:lnTo>
                    <a:pt x="68135" y="119164"/>
                  </a:lnTo>
                  <a:lnTo>
                    <a:pt x="68389" y="125285"/>
                  </a:lnTo>
                  <a:lnTo>
                    <a:pt x="112522" y="108902"/>
                  </a:lnTo>
                  <a:lnTo>
                    <a:pt x="129895" y="89865"/>
                  </a:lnTo>
                  <a:lnTo>
                    <a:pt x="171056" y="58953"/>
                  </a:lnTo>
                  <a:lnTo>
                    <a:pt x="220141" y="38874"/>
                  </a:lnTo>
                  <a:lnTo>
                    <a:pt x="272884" y="32016"/>
                  </a:lnTo>
                  <a:lnTo>
                    <a:pt x="322275" y="38011"/>
                  </a:lnTo>
                  <a:lnTo>
                    <a:pt x="367372" y="55029"/>
                  </a:lnTo>
                  <a:lnTo>
                    <a:pt x="406717" y="81622"/>
                  </a:lnTo>
                  <a:lnTo>
                    <a:pt x="438886" y="116370"/>
                  </a:lnTo>
                  <a:lnTo>
                    <a:pt x="462432" y="157797"/>
                  </a:lnTo>
                  <a:lnTo>
                    <a:pt x="475907" y="204495"/>
                  </a:lnTo>
                  <a:lnTo>
                    <a:pt x="454266" y="188912"/>
                  </a:lnTo>
                  <a:lnTo>
                    <a:pt x="448475" y="186283"/>
                  </a:lnTo>
                  <a:lnTo>
                    <a:pt x="429094" y="204457"/>
                  </a:lnTo>
                  <a:lnTo>
                    <a:pt x="431215" y="210223"/>
                  </a:lnTo>
                  <a:lnTo>
                    <a:pt x="435533" y="214896"/>
                  </a:lnTo>
                  <a:lnTo>
                    <a:pt x="488010" y="252717"/>
                  </a:lnTo>
                  <a:lnTo>
                    <a:pt x="491286" y="253758"/>
                  </a:lnTo>
                  <a:lnTo>
                    <a:pt x="497192" y="253568"/>
                  </a:lnTo>
                  <a:lnTo>
                    <a:pt x="501383" y="252882"/>
                  </a:lnTo>
                  <a:lnTo>
                    <a:pt x="505142" y="250558"/>
                  </a:lnTo>
                  <a:lnTo>
                    <a:pt x="543471" y="197383"/>
                  </a:lnTo>
                  <a:lnTo>
                    <a:pt x="546100" y="191592"/>
                  </a:lnTo>
                  <a:lnTo>
                    <a:pt x="546290" y="1854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478235" y="5321566"/>
              <a:ext cx="329471" cy="33124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984371" y="2665158"/>
              <a:ext cx="487045" cy="571500"/>
            </a:xfrm>
            <a:custGeom>
              <a:avLst/>
              <a:gdLst/>
              <a:ahLst/>
              <a:cxnLst/>
              <a:rect l="l" t="t" r="r" b="b"/>
              <a:pathLst>
                <a:path w="487045" h="571500">
                  <a:moveTo>
                    <a:pt x="354228" y="469"/>
                  </a:moveTo>
                  <a:lnTo>
                    <a:pt x="353771" y="0"/>
                  </a:lnTo>
                  <a:lnTo>
                    <a:pt x="80721" y="0"/>
                  </a:lnTo>
                  <a:lnTo>
                    <a:pt x="80264" y="469"/>
                  </a:lnTo>
                  <a:lnTo>
                    <a:pt x="80264" y="186804"/>
                  </a:lnTo>
                  <a:lnTo>
                    <a:pt x="80721" y="187261"/>
                  </a:lnTo>
                  <a:lnTo>
                    <a:pt x="163283" y="187261"/>
                  </a:lnTo>
                  <a:lnTo>
                    <a:pt x="217246" y="241236"/>
                  </a:lnTo>
                  <a:lnTo>
                    <a:pt x="271208" y="187261"/>
                  </a:lnTo>
                  <a:lnTo>
                    <a:pt x="353771" y="187261"/>
                  </a:lnTo>
                  <a:lnTo>
                    <a:pt x="354228" y="186804"/>
                  </a:lnTo>
                  <a:lnTo>
                    <a:pt x="354228" y="469"/>
                  </a:lnTo>
                  <a:close/>
                </a:path>
                <a:path w="487045" h="571500">
                  <a:moveTo>
                    <a:pt x="486778" y="303961"/>
                  </a:moveTo>
                  <a:lnTo>
                    <a:pt x="485216" y="296583"/>
                  </a:lnTo>
                  <a:lnTo>
                    <a:pt x="483374" y="291045"/>
                  </a:lnTo>
                  <a:lnTo>
                    <a:pt x="480606" y="285978"/>
                  </a:lnTo>
                  <a:lnTo>
                    <a:pt x="475983" y="280441"/>
                  </a:lnTo>
                  <a:lnTo>
                    <a:pt x="473837" y="277837"/>
                  </a:lnTo>
                  <a:lnTo>
                    <a:pt x="469874" y="273812"/>
                  </a:lnTo>
                  <a:lnTo>
                    <a:pt x="454774" y="259219"/>
                  </a:lnTo>
                  <a:lnTo>
                    <a:pt x="450621" y="255524"/>
                  </a:lnTo>
                  <a:lnTo>
                    <a:pt x="439547" y="244462"/>
                  </a:lnTo>
                  <a:lnTo>
                    <a:pt x="434022" y="238455"/>
                  </a:lnTo>
                  <a:lnTo>
                    <a:pt x="432625" y="232930"/>
                  </a:lnTo>
                  <a:lnTo>
                    <a:pt x="432600" y="215861"/>
                  </a:lnTo>
                  <a:lnTo>
                    <a:pt x="431431" y="193268"/>
                  </a:lnTo>
                  <a:lnTo>
                    <a:pt x="422135" y="148348"/>
                  </a:lnTo>
                  <a:lnTo>
                    <a:pt x="406488" y="111709"/>
                  </a:lnTo>
                  <a:lnTo>
                    <a:pt x="377748" y="71501"/>
                  </a:lnTo>
                  <a:lnTo>
                    <a:pt x="377748" y="129616"/>
                  </a:lnTo>
                  <a:lnTo>
                    <a:pt x="379603" y="133299"/>
                  </a:lnTo>
                  <a:lnTo>
                    <a:pt x="381431" y="136994"/>
                  </a:lnTo>
                  <a:lnTo>
                    <a:pt x="395338" y="177241"/>
                  </a:lnTo>
                  <a:lnTo>
                    <a:pt x="399427" y="215861"/>
                  </a:lnTo>
                  <a:lnTo>
                    <a:pt x="399427" y="236626"/>
                  </a:lnTo>
                  <a:lnTo>
                    <a:pt x="402501" y="247637"/>
                  </a:lnTo>
                  <a:lnTo>
                    <a:pt x="407733" y="257314"/>
                  </a:lnTo>
                  <a:lnTo>
                    <a:pt x="414350" y="265874"/>
                  </a:lnTo>
                  <a:lnTo>
                    <a:pt x="421563" y="273519"/>
                  </a:lnTo>
                  <a:lnTo>
                    <a:pt x="423875" y="275831"/>
                  </a:lnTo>
                  <a:lnTo>
                    <a:pt x="427101" y="279514"/>
                  </a:lnTo>
                  <a:lnTo>
                    <a:pt x="450164" y="301650"/>
                  </a:lnTo>
                  <a:lnTo>
                    <a:pt x="450164" y="302120"/>
                  </a:lnTo>
                  <a:lnTo>
                    <a:pt x="450621" y="302120"/>
                  </a:lnTo>
                  <a:lnTo>
                    <a:pt x="450621" y="302577"/>
                  </a:lnTo>
                  <a:lnTo>
                    <a:pt x="447865" y="303961"/>
                  </a:lnTo>
                  <a:lnTo>
                    <a:pt x="445554" y="305346"/>
                  </a:lnTo>
                  <a:lnTo>
                    <a:pt x="443242" y="306260"/>
                  </a:lnTo>
                  <a:lnTo>
                    <a:pt x="433565" y="310413"/>
                  </a:lnTo>
                  <a:lnTo>
                    <a:pt x="431711" y="311340"/>
                  </a:lnTo>
                  <a:lnTo>
                    <a:pt x="431253" y="311810"/>
                  </a:lnTo>
                  <a:lnTo>
                    <a:pt x="430796" y="311810"/>
                  </a:lnTo>
                  <a:lnTo>
                    <a:pt x="428485" y="312724"/>
                  </a:lnTo>
                  <a:lnTo>
                    <a:pt x="424789" y="313639"/>
                  </a:lnTo>
                  <a:lnTo>
                    <a:pt x="421563" y="316407"/>
                  </a:lnTo>
                  <a:lnTo>
                    <a:pt x="420179" y="317792"/>
                  </a:lnTo>
                  <a:lnTo>
                    <a:pt x="415112" y="324256"/>
                  </a:lnTo>
                  <a:lnTo>
                    <a:pt x="414185" y="328866"/>
                  </a:lnTo>
                  <a:lnTo>
                    <a:pt x="409714" y="359219"/>
                  </a:lnTo>
                  <a:lnTo>
                    <a:pt x="399923" y="424078"/>
                  </a:lnTo>
                  <a:lnTo>
                    <a:pt x="398043" y="436803"/>
                  </a:lnTo>
                  <a:lnTo>
                    <a:pt x="398043" y="437261"/>
                  </a:lnTo>
                  <a:lnTo>
                    <a:pt x="397586" y="443712"/>
                  </a:lnTo>
                  <a:lnTo>
                    <a:pt x="375018" y="454063"/>
                  </a:lnTo>
                  <a:lnTo>
                    <a:pt x="367601" y="453859"/>
                  </a:lnTo>
                  <a:lnTo>
                    <a:pt x="313626" y="453859"/>
                  </a:lnTo>
                  <a:lnTo>
                    <a:pt x="305333" y="535495"/>
                  </a:lnTo>
                  <a:lnTo>
                    <a:pt x="83477" y="491223"/>
                  </a:lnTo>
                  <a:lnTo>
                    <a:pt x="83375" y="447865"/>
                  </a:lnTo>
                  <a:lnTo>
                    <a:pt x="81254" y="409244"/>
                  </a:lnTo>
                  <a:lnTo>
                    <a:pt x="74663" y="368871"/>
                  </a:lnTo>
                  <a:lnTo>
                    <a:pt x="63830" y="328676"/>
                  </a:lnTo>
                  <a:lnTo>
                    <a:pt x="48895" y="288734"/>
                  </a:lnTo>
                  <a:lnTo>
                    <a:pt x="42240" y="270497"/>
                  </a:lnTo>
                  <a:lnTo>
                    <a:pt x="37528" y="251790"/>
                  </a:lnTo>
                  <a:lnTo>
                    <a:pt x="34810" y="232638"/>
                  </a:lnTo>
                  <a:lnTo>
                    <a:pt x="34251" y="216319"/>
                  </a:lnTo>
                  <a:lnTo>
                    <a:pt x="34213" y="212178"/>
                  </a:lnTo>
                  <a:lnTo>
                    <a:pt x="35915" y="190296"/>
                  </a:lnTo>
                  <a:lnTo>
                    <a:pt x="40411" y="168351"/>
                  </a:lnTo>
                  <a:lnTo>
                    <a:pt x="47421" y="147459"/>
                  </a:lnTo>
                  <a:lnTo>
                    <a:pt x="56730" y="127774"/>
                  </a:lnTo>
                  <a:lnTo>
                    <a:pt x="56730" y="70104"/>
                  </a:lnTo>
                  <a:lnTo>
                    <a:pt x="33655" y="100355"/>
                  </a:lnTo>
                  <a:lnTo>
                    <a:pt x="16078" y="134569"/>
                  </a:lnTo>
                  <a:lnTo>
                    <a:pt x="4648" y="172085"/>
                  </a:lnTo>
                  <a:lnTo>
                    <a:pt x="0" y="212178"/>
                  </a:lnTo>
                  <a:lnTo>
                    <a:pt x="787" y="235508"/>
                  </a:lnTo>
                  <a:lnTo>
                    <a:pt x="3911" y="258356"/>
                  </a:lnTo>
                  <a:lnTo>
                    <a:pt x="9474" y="280606"/>
                  </a:lnTo>
                  <a:lnTo>
                    <a:pt x="18313" y="304165"/>
                  </a:lnTo>
                  <a:lnTo>
                    <a:pt x="31457" y="338670"/>
                  </a:lnTo>
                  <a:lnTo>
                    <a:pt x="41402" y="375564"/>
                  </a:lnTo>
                  <a:lnTo>
                    <a:pt x="47371" y="412635"/>
                  </a:lnTo>
                  <a:lnTo>
                    <a:pt x="49250" y="447865"/>
                  </a:lnTo>
                  <a:lnTo>
                    <a:pt x="49352" y="492150"/>
                  </a:lnTo>
                  <a:lnTo>
                    <a:pt x="51320" y="503351"/>
                  </a:lnTo>
                  <a:lnTo>
                    <a:pt x="56794" y="512953"/>
                  </a:lnTo>
                  <a:lnTo>
                    <a:pt x="65112" y="520230"/>
                  </a:lnTo>
                  <a:lnTo>
                    <a:pt x="75641" y="524433"/>
                  </a:lnTo>
                  <a:lnTo>
                    <a:pt x="309029" y="571017"/>
                  </a:lnTo>
                  <a:lnTo>
                    <a:pt x="310400" y="571474"/>
                  </a:lnTo>
                  <a:lnTo>
                    <a:pt x="319176" y="571474"/>
                  </a:lnTo>
                  <a:lnTo>
                    <a:pt x="324243" y="569633"/>
                  </a:lnTo>
                  <a:lnTo>
                    <a:pt x="328396" y="566407"/>
                  </a:lnTo>
                  <a:lnTo>
                    <a:pt x="333933" y="562241"/>
                  </a:lnTo>
                  <a:lnTo>
                    <a:pt x="337616" y="555802"/>
                  </a:lnTo>
                  <a:lnTo>
                    <a:pt x="338074" y="548881"/>
                  </a:lnTo>
                  <a:lnTo>
                    <a:pt x="338696" y="541566"/>
                  </a:lnTo>
                  <a:lnTo>
                    <a:pt x="339102" y="535495"/>
                  </a:lnTo>
                  <a:lnTo>
                    <a:pt x="339826" y="524433"/>
                  </a:lnTo>
                  <a:lnTo>
                    <a:pt x="340385" y="516597"/>
                  </a:lnTo>
                  <a:lnTo>
                    <a:pt x="340804" y="509206"/>
                  </a:lnTo>
                  <a:lnTo>
                    <a:pt x="341820" y="494601"/>
                  </a:lnTo>
                  <a:lnTo>
                    <a:pt x="342226" y="487997"/>
                  </a:lnTo>
                  <a:lnTo>
                    <a:pt x="366217" y="487997"/>
                  </a:lnTo>
                  <a:lnTo>
                    <a:pt x="377888" y="487921"/>
                  </a:lnTo>
                  <a:lnTo>
                    <a:pt x="415569" y="475081"/>
                  </a:lnTo>
                  <a:lnTo>
                    <a:pt x="428320" y="454063"/>
                  </a:lnTo>
                  <a:lnTo>
                    <a:pt x="429260" y="451408"/>
                  </a:lnTo>
                  <a:lnTo>
                    <a:pt x="437134" y="403821"/>
                  </a:lnTo>
                  <a:lnTo>
                    <a:pt x="446468" y="341782"/>
                  </a:lnTo>
                  <a:lnTo>
                    <a:pt x="446925" y="341782"/>
                  </a:lnTo>
                  <a:lnTo>
                    <a:pt x="450621" y="340398"/>
                  </a:lnTo>
                  <a:lnTo>
                    <a:pt x="453847" y="339013"/>
                  </a:lnTo>
                  <a:lnTo>
                    <a:pt x="461225" y="335318"/>
                  </a:lnTo>
                  <a:lnTo>
                    <a:pt x="466305" y="333019"/>
                  </a:lnTo>
                  <a:lnTo>
                    <a:pt x="486689" y="305346"/>
                  </a:lnTo>
                  <a:lnTo>
                    <a:pt x="486778" y="303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4079788" y="2693818"/>
            <a:ext cx="247650" cy="12118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" b="1" spc="45" dirty="0">
                <a:solidFill>
                  <a:srgbClr val="1D1D1B"/>
                </a:solidFill>
                <a:latin typeface="Arial"/>
                <a:cs typeface="Arial"/>
              </a:rPr>
              <a:t>2</a:t>
            </a:r>
            <a:r>
              <a:rPr sz="700" b="1" spc="35" dirty="0">
                <a:solidFill>
                  <a:srgbClr val="1D1D1B"/>
                </a:solidFill>
                <a:latin typeface="Arial"/>
                <a:cs typeface="Arial"/>
              </a:rPr>
              <a:t>0</a:t>
            </a:r>
            <a:r>
              <a:rPr sz="700" b="1" spc="45" dirty="0">
                <a:solidFill>
                  <a:srgbClr val="1D1D1B"/>
                </a:solidFill>
                <a:latin typeface="Arial"/>
                <a:cs typeface="Arial"/>
              </a:rPr>
              <a:t>3</a:t>
            </a:r>
            <a:r>
              <a:rPr lang="es-CO" sz="700" b="1" spc="45" dirty="0">
                <a:solidFill>
                  <a:srgbClr val="1D1D1B"/>
                </a:solidFill>
                <a:latin typeface="Arial"/>
                <a:cs typeface="Arial"/>
              </a:rPr>
              <a:t>1</a:t>
            </a:r>
            <a:endParaRPr sz="7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3142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09725" y="0"/>
              <a:ext cx="508634" cy="505459"/>
            </a:xfrm>
            <a:custGeom>
              <a:avLst/>
              <a:gdLst/>
              <a:ahLst/>
              <a:cxnLst/>
              <a:rect l="l" t="t" r="r" b="b"/>
              <a:pathLst>
                <a:path w="508634" h="505459">
                  <a:moveTo>
                    <a:pt x="508482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08482" y="505231"/>
                  </a:lnTo>
                  <a:lnTo>
                    <a:pt x="508482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56996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29" y="50523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279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16" y="50523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8D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79" y="505218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16" y="50537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79" y="1010589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16" y="50537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675948" y="50175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679491" y="0"/>
              <a:ext cx="511809" cy="502284"/>
            </a:xfrm>
            <a:custGeom>
              <a:avLst/>
              <a:gdLst/>
              <a:ahLst/>
              <a:cxnLst/>
              <a:rect l="l" t="t" r="r" b="b"/>
              <a:pathLst>
                <a:path w="511809" h="502284">
                  <a:moveTo>
                    <a:pt x="511238" y="0"/>
                  </a:moveTo>
                  <a:lnTo>
                    <a:pt x="0" y="0"/>
                  </a:lnTo>
                  <a:lnTo>
                    <a:pt x="0" y="501751"/>
                  </a:lnTo>
                  <a:lnTo>
                    <a:pt x="511238" y="501751"/>
                  </a:lnTo>
                  <a:lnTo>
                    <a:pt x="511238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162271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69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69" y="506260"/>
                  </a:lnTo>
                  <a:lnTo>
                    <a:pt x="514769" y="0"/>
                  </a:lnTo>
                  <a:close/>
                </a:path>
              </a:pathLst>
            </a:custGeom>
            <a:solidFill>
              <a:srgbClr val="E94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675948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675948" y="151427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640123" y="501751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83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83" y="506260"/>
                  </a:lnTo>
                  <a:lnTo>
                    <a:pt x="519683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159807" y="501751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83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83" y="506260"/>
                  </a:lnTo>
                  <a:lnTo>
                    <a:pt x="519683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279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279" y="6346418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09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279" y="5323255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279" y="4811661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35571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66863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656785" y="6344094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94" y="0"/>
                  </a:moveTo>
                  <a:lnTo>
                    <a:pt x="0" y="0"/>
                  </a:lnTo>
                  <a:lnTo>
                    <a:pt x="0" y="511594"/>
                  </a:lnTo>
                  <a:lnTo>
                    <a:pt x="511594" y="511594"/>
                  </a:lnTo>
                  <a:lnTo>
                    <a:pt x="511594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1168380" y="6344094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94"/>
                  </a:lnTo>
                  <a:lnTo>
                    <a:pt x="511581" y="511594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150018" y="5834291"/>
              <a:ext cx="2043430" cy="1024255"/>
            </a:xfrm>
            <a:custGeom>
              <a:avLst/>
              <a:gdLst/>
              <a:ahLst/>
              <a:cxnLst/>
              <a:rect l="l" t="t" r="r" b="b"/>
              <a:pathLst>
                <a:path w="2043429" h="1024254">
                  <a:moveTo>
                    <a:pt x="511581" y="512127"/>
                  </a:moveTo>
                  <a:lnTo>
                    <a:pt x="0" y="512127"/>
                  </a:lnTo>
                  <a:lnTo>
                    <a:pt x="0" y="1023708"/>
                  </a:lnTo>
                  <a:lnTo>
                    <a:pt x="511581" y="1023708"/>
                  </a:lnTo>
                  <a:lnTo>
                    <a:pt x="511581" y="512127"/>
                  </a:lnTo>
                  <a:close/>
                </a:path>
                <a:path w="2043429" h="1024254">
                  <a:moveTo>
                    <a:pt x="2043125" y="0"/>
                  </a:moveTo>
                  <a:lnTo>
                    <a:pt x="1533715" y="0"/>
                  </a:lnTo>
                  <a:lnTo>
                    <a:pt x="1533715" y="511581"/>
                  </a:lnTo>
                  <a:lnTo>
                    <a:pt x="2043125" y="511581"/>
                  </a:lnTo>
                  <a:lnTo>
                    <a:pt x="2043125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682704" y="6345872"/>
              <a:ext cx="510540" cy="511809"/>
            </a:xfrm>
            <a:custGeom>
              <a:avLst/>
              <a:gdLst/>
              <a:ahLst/>
              <a:cxnLst/>
              <a:rect l="l" t="t" r="r" b="b"/>
              <a:pathLst>
                <a:path w="510540" h="511809">
                  <a:moveTo>
                    <a:pt x="510438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0438" y="511581"/>
                  </a:lnTo>
                  <a:lnTo>
                    <a:pt x="510438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171808" y="5833745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10">
                  <a:moveTo>
                    <a:pt x="511594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94" y="511581"/>
                  </a:lnTo>
                  <a:lnTo>
                    <a:pt x="511594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781025" y="2028659"/>
              <a:ext cx="5410200" cy="3801745"/>
            </a:xfrm>
            <a:custGeom>
              <a:avLst/>
              <a:gdLst/>
              <a:ahLst/>
              <a:cxnLst/>
              <a:rect l="l" t="t" r="r" b="b"/>
              <a:pathLst>
                <a:path w="5410200" h="3801745">
                  <a:moveTo>
                    <a:pt x="5409704" y="0"/>
                  </a:moveTo>
                  <a:lnTo>
                    <a:pt x="0" y="0"/>
                  </a:lnTo>
                  <a:lnTo>
                    <a:pt x="0" y="3801529"/>
                  </a:lnTo>
                  <a:lnTo>
                    <a:pt x="5409704" y="3801529"/>
                  </a:lnTo>
                  <a:lnTo>
                    <a:pt x="5409704" y="0"/>
                  </a:lnTo>
                  <a:close/>
                </a:path>
              </a:pathLst>
            </a:custGeom>
            <a:solidFill>
              <a:srgbClr val="1D1D1B">
                <a:alpha val="8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7047662" y="2161852"/>
            <a:ext cx="4612005" cy="342392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 marR="821055">
              <a:lnSpc>
                <a:spcPts val="2300"/>
              </a:lnSpc>
              <a:spcBef>
                <a:spcPts val="360"/>
              </a:spcBef>
            </a:pPr>
            <a:r>
              <a:rPr sz="2100" spc="-85" dirty="0">
                <a:solidFill>
                  <a:srgbClr val="FFFFFF"/>
                </a:solidFill>
                <a:latin typeface="Arial Black"/>
                <a:cs typeface="Arial Black"/>
              </a:rPr>
              <a:t>Define </a:t>
            </a:r>
            <a:r>
              <a:rPr sz="2100" spc="-100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2100" spc="-85" dirty="0">
                <a:solidFill>
                  <a:srgbClr val="FFFFFF"/>
                </a:solidFill>
                <a:latin typeface="Arial Black"/>
                <a:cs typeface="Arial Black"/>
              </a:rPr>
              <a:t>razón </a:t>
            </a:r>
            <a:r>
              <a:rPr sz="2100" spc="-114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2100" spc="-110" dirty="0">
                <a:solidFill>
                  <a:srgbClr val="FFFFFF"/>
                </a:solidFill>
                <a:latin typeface="Arial Black"/>
                <a:cs typeface="Arial Black"/>
              </a:rPr>
              <a:t>ser </a:t>
            </a:r>
            <a:r>
              <a:rPr sz="2100" spc="-114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2100" spc="-100" dirty="0">
                <a:solidFill>
                  <a:srgbClr val="FFFFFF"/>
                </a:solidFill>
                <a:latin typeface="Arial Black"/>
                <a:cs typeface="Arial Black"/>
              </a:rPr>
              <a:t>la  </a:t>
            </a:r>
            <a:r>
              <a:rPr sz="2100" spc="-80" dirty="0">
                <a:solidFill>
                  <a:srgbClr val="FFFFFF"/>
                </a:solidFill>
                <a:latin typeface="Arial Black"/>
                <a:cs typeface="Arial Black"/>
              </a:rPr>
              <a:t>entidad </a:t>
            </a:r>
            <a:r>
              <a:rPr sz="2100" spc="-120" dirty="0">
                <a:solidFill>
                  <a:srgbClr val="FFFFFF"/>
                </a:solidFill>
                <a:latin typeface="Arial Black"/>
                <a:cs typeface="Arial Black"/>
              </a:rPr>
              <a:t>en </a:t>
            </a:r>
            <a:r>
              <a:rPr sz="2100" spc="-75" dirty="0">
                <a:solidFill>
                  <a:srgbClr val="FFFFFF"/>
                </a:solidFill>
                <a:latin typeface="Arial Black"/>
                <a:cs typeface="Arial Black"/>
              </a:rPr>
              <a:t>terminos</a:t>
            </a:r>
            <a:r>
              <a:rPr sz="2100" spc="39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100" spc="-65" dirty="0">
                <a:solidFill>
                  <a:srgbClr val="FFFFFF"/>
                </a:solidFill>
                <a:latin typeface="Arial Black"/>
                <a:cs typeface="Arial Black"/>
              </a:rPr>
              <a:t>de:</a:t>
            </a:r>
            <a:endParaRPr sz="2100">
              <a:latin typeface="Arial Black"/>
              <a:cs typeface="Arial Black"/>
            </a:endParaRPr>
          </a:p>
          <a:p>
            <a:pPr marL="647700">
              <a:lnSpc>
                <a:spcPct val="100000"/>
              </a:lnSpc>
              <a:spcBef>
                <a:spcPts val="1740"/>
              </a:spcBef>
            </a:pPr>
            <a:r>
              <a:rPr sz="1800" spc="-100" dirty="0">
                <a:solidFill>
                  <a:srgbClr val="FFFFFF"/>
                </a:solidFill>
                <a:latin typeface="Arial Black"/>
                <a:cs typeface="Arial Black"/>
              </a:rPr>
              <a:t>¿Quiénes</a:t>
            </a:r>
            <a:r>
              <a:rPr sz="1800" spc="6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00" spc="-90" dirty="0">
                <a:solidFill>
                  <a:srgbClr val="FFFFFF"/>
                </a:solidFill>
                <a:latin typeface="Arial Black"/>
                <a:cs typeface="Arial Black"/>
              </a:rPr>
              <a:t>somos?</a:t>
            </a:r>
            <a:endParaRPr sz="1800">
              <a:latin typeface="Arial Black"/>
              <a:cs typeface="Arial Black"/>
            </a:endParaRPr>
          </a:p>
          <a:p>
            <a:pPr marL="647700">
              <a:lnSpc>
                <a:spcPct val="100000"/>
              </a:lnSpc>
              <a:spcBef>
                <a:spcPts val="1840"/>
              </a:spcBef>
            </a:pPr>
            <a:r>
              <a:rPr sz="1800" spc="-114" dirty="0">
                <a:solidFill>
                  <a:srgbClr val="FFFFFF"/>
                </a:solidFill>
                <a:latin typeface="Arial Black"/>
                <a:cs typeface="Arial Black"/>
              </a:rPr>
              <a:t>¿Qué</a:t>
            </a:r>
            <a:r>
              <a:rPr sz="1800" spc="6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00" spc="-100" dirty="0">
                <a:solidFill>
                  <a:srgbClr val="FFFFFF"/>
                </a:solidFill>
                <a:latin typeface="Arial Black"/>
                <a:cs typeface="Arial Black"/>
              </a:rPr>
              <a:t>hacemos?</a:t>
            </a:r>
            <a:endParaRPr sz="1800">
              <a:latin typeface="Arial Black"/>
              <a:cs typeface="Arial Black"/>
            </a:endParaRPr>
          </a:p>
          <a:p>
            <a:pPr marL="647700">
              <a:lnSpc>
                <a:spcPct val="100000"/>
              </a:lnSpc>
              <a:spcBef>
                <a:spcPts val="1840"/>
              </a:spcBef>
            </a:pPr>
            <a:r>
              <a:rPr sz="1800" spc="-75" dirty="0">
                <a:solidFill>
                  <a:srgbClr val="FFFFFF"/>
                </a:solidFill>
                <a:latin typeface="Arial Black"/>
                <a:cs typeface="Arial Black"/>
              </a:rPr>
              <a:t>¿Dónde </a:t>
            </a:r>
            <a:r>
              <a:rPr sz="1800" spc="-150" dirty="0">
                <a:solidFill>
                  <a:srgbClr val="FFFFFF"/>
                </a:solidFill>
                <a:latin typeface="Arial Black"/>
                <a:cs typeface="Arial Black"/>
              </a:rPr>
              <a:t>y </a:t>
            </a:r>
            <a:r>
              <a:rPr sz="1800" spc="-95" dirty="0">
                <a:solidFill>
                  <a:srgbClr val="FFFFFF"/>
                </a:solidFill>
                <a:latin typeface="Arial Black"/>
                <a:cs typeface="Arial Black"/>
              </a:rPr>
              <a:t>para </a:t>
            </a:r>
            <a:r>
              <a:rPr sz="1800" spc="-70" dirty="0">
                <a:solidFill>
                  <a:srgbClr val="FFFFFF"/>
                </a:solidFill>
                <a:latin typeface="Arial Black"/>
                <a:cs typeface="Arial Black"/>
              </a:rPr>
              <a:t>quién </a:t>
            </a:r>
            <a:r>
              <a:rPr sz="1800" spc="-60" dirty="0">
                <a:solidFill>
                  <a:srgbClr val="FFFFFF"/>
                </a:solidFill>
                <a:latin typeface="Arial Black"/>
                <a:cs typeface="Arial Black"/>
              </a:rPr>
              <a:t>lo</a:t>
            </a:r>
            <a:r>
              <a:rPr sz="1800" spc="17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00" spc="-100" dirty="0">
                <a:solidFill>
                  <a:srgbClr val="FFFFFF"/>
                </a:solidFill>
                <a:latin typeface="Arial Black"/>
                <a:cs typeface="Arial Black"/>
              </a:rPr>
              <a:t>hacemos?</a:t>
            </a:r>
            <a:endParaRPr sz="1800">
              <a:latin typeface="Arial Black"/>
              <a:cs typeface="Arial Black"/>
            </a:endParaRPr>
          </a:p>
          <a:p>
            <a:pPr marL="647700">
              <a:lnSpc>
                <a:spcPct val="100000"/>
              </a:lnSpc>
              <a:spcBef>
                <a:spcPts val="1835"/>
              </a:spcBef>
            </a:pPr>
            <a:r>
              <a:rPr sz="1800" spc="-105" dirty="0">
                <a:solidFill>
                  <a:srgbClr val="FFFFFF"/>
                </a:solidFill>
                <a:latin typeface="Arial Black"/>
                <a:cs typeface="Arial Black"/>
              </a:rPr>
              <a:t>¿Para </a:t>
            </a:r>
            <a:r>
              <a:rPr sz="1800" spc="-80" dirty="0">
                <a:solidFill>
                  <a:srgbClr val="FFFFFF"/>
                </a:solidFill>
                <a:latin typeface="Arial Black"/>
                <a:cs typeface="Arial Black"/>
              </a:rPr>
              <a:t>qué </a:t>
            </a:r>
            <a:r>
              <a:rPr sz="1800" spc="-60" dirty="0">
                <a:solidFill>
                  <a:srgbClr val="FFFFFF"/>
                </a:solidFill>
                <a:latin typeface="Arial Black"/>
                <a:cs typeface="Arial Black"/>
              </a:rPr>
              <a:t>lo</a:t>
            </a:r>
            <a:r>
              <a:rPr sz="1800" spc="35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00" spc="-100" dirty="0">
                <a:solidFill>
                  <a:srgbClr val="FFFFFF"/>
                </a:solidFill>
                <a:latin typeface="Arial Black"/>
                <a:cs typeface="Arial Black"/>
              </a:rPr>
              <a:t>hacemos?</a:t>
            </a:r>
            <a:endParaRPr sz="1800">
              <a:latin typeface="Arial Black"/>
              <a:cs typeface="Arial Black"/>
            </a:endParaRPr>
          </a:p>
          <a:p>
            <a:pPr marL="12700">
              <a:lnSpc>
                <a:spcPts val="2080"/>
              </a:lnSpc>
              <a:spcBef>
                <a:spcPts val="1839"/>
              </a:spcBef>
            </a:pPr>
            <a:r>
              <a:rPr sz="1800" spc="-110" dirty="0">
                <a:solidFill>
                  <a:srgbClr val="FFFFFF"/>
                </a:solidFill>
                <a:latin typeface="Arial Black"/>
                <a:cs typeface="Arial Black"/>
              </a:rPr>
              <a:t>Teniendo </a:t>
            </a:r>
            <a:r>
              <a:rPr sz="1800" spc="-105" dirty="0">
                <a:solidFill>
                  <a:srgbClr val="FFFFFF"/>
                </a:solidFill>
                <a:latin typeface="Arial Black"/>
                <a:cs typeface="Arial Black"/>
              </a:rPr>
              <a:t>en </a:t>
            </a:r>
            <a:r>
              <a:rPr sz="1800" spc="-90" dirty="0">
                <a:solidFill>
                  <a:srgbClr val="FFFFFF"/>
                </a:solidFill>
                <a:latin typeface="Arial Black"/>
                <a:cs typeface="Arial Black"/>
              </a:rPr>
              <a:t>cuenta </a:t>
            </a:r>
            <a:r>
              <a:rPr sz="1800" spc="-85" dirty="0">
                <a:solidFill>
                  <a:srgbClr val="FFFFFF"/>
                </a:solidFill>
                <a:latin typeface="Arial Black"/>
                <a:cs typeface="Arial Black"/>
              </a:rPr>
              <a:t>la</a:t>
            </a:r>
            <a:r>
              <a:rPr sz="1800" spc="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00" spc="-75" dirty="0">
                <a:solidFill>
                  <a:srgbClr val="FFFFFF"/>
                </a:solidFill>
                <a:latin typeface="Arial Black"/>
                <a:cs typeface="Arial Black"/>
              </a:rPr>
              <a:t>pertinencia</a:t>
            </a:r>
            <a:endParaRPr sz="1800">
              <a:latin typeface="Arial Black"/>
              <a:cs typeface="Arial Black"/>
            </a:endParaRPr>
          </a:p>
          <a:p>
            <a:pPr marL="12700">
              <a:lnSpc>
                <a:spcPts val="2080"/>
              </a:lnSpc>
            </a:pPr>
            <a:r>
              <a:rPr sz="1800" spc="-150" dirty="0">
                <a:solidFill>
                  <a:srgbClr val="FFFFFF"/>
                </a:solidFill>
                <a:latin typeface="Arial Black"/>
                <a:cs typeface="Arial Black"/>
              </a:rPr>
              <a:t>y </a:t>
            </a:r>
            <a:r>
              <a:rPr sz="1800" spc="-80" dirty="0">
                <a:solidFill>
                  <a:srgbClr val="FFFFFF"/>
                </a:solidFill>
                <a:latin typeface="Arial Black"/>
                <a:cs typeface="Arial Black"/>
              </a:rPr>
              <a:t>el </a:t>
            </a:r>
            <a:r>
              <a:rPr sz="1800" spc="-110" dirty="0">
                <a:solidFill>
                  <a:srgbClr val="FFFFFF"/>
                </a:solidFill>
                <a:latin typeface="Arial Black"/>
                <a:cs typeface="Arial Black"/>
              </a:rPr>
              <a:t>alcance </a:t>
            </a:r>
            <a:r>
              <a:rPr sz="1800" spc="-95" dirty="0">
                <a:solidFill>
                  <a:srgbClr val="FFFFFF"/>
                </a:solidFill>
                <a:latin typeface="Arial Black"/>
                <a:cs typeface="Arial Black"/>
              </a:rPr>
              <a:t>para </a:t>
            </a:r>
            <a:r>
              <a:rPr sz="1800" spc="-80" dirty="0">
                <a:solidFill>
                  <a:srgbClr val="FFFFFF"/>
                </a:solidFill>
                <a:latin typeface="Arial Black"/>
                <a:cs typeface="Arial Black"/>
              </a:rPr>
              <a:t>el actual</a:t>
            </a:r>
            <a:r>
              <a:rPr sz="1800" spc="-2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00" spc="-80" dirty="0">
                <a:solidFill>
                  <a:srgbClr val="FFFFFF"/>
                </a:solidFill>
                <a:latin typeface="Arial Black"/>
                <a:cs typeface="Arial Black"/>
              </a:rPr>
              <a:t>cuatrienio.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56996" y="505612"/>
            <a:ext cx="8748395" cy="505459"/>
          </a:xfrm>
          <a:custGeom>
            <a:avLst/>
            <a:gdLst/>
            <a:ahLst/>
            <a:cxnLst/>
            <a:rect l="l" t="t" r="r" b="b"/>
            <a:pathLst>
              <a:path w="8748395" h="505459">
                <a:moveTo>
                  <a:pt x="8747963" y="0"/>
                </a:moveTo>
                <a:lnTo>
                  <a:pt x="0" y="0"/>
                </a:lnTo>
                <a:lnTo>
                  <a:pt x="0" y="504977"/>
                </a:lnTo>
                <a:lnTo>
                  <a:pt x="8747963" y="504977"/>
                </a:lnTo>
                <a:lnTo>
                  <a:pt x="8747963" y="0"/>
                </a:lnTo>
                <a:close/>
              </a:path>
            </a:pathLst>
          </a:custGeom>
          <a:solidFill>
            <a:srgbClr val="F39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556996" y="505231"/>
            <a:ext cx="8748395" cy="50545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581660">
              <a:lnSpc>
                <a:spcPct val="100000"/>
              </a:lnSpc>
              <a:spcBef>
                <a:spcPts val="200"/>
              </a:spcBef>
            </a:pPr>
            <a:r>
              <a:rPr sz="2800" b="0" spc="-229" dirty="0">
                <a:solidFill>
                  <a:srgbClr val="FFFFFF"/>
                </a:solidFill>
                <a:latin typeface="Arial Black"/>
                <a:cs typeface="Arial Black"/>
              </a:rPr>
              <a:t>VALIDACIÓN </a:t>
            </a:r>
            <a:r>
              <a:rPr sz="2800" b="0" spc="-170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2800" b="0" spc="-220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2800" b="0" spc="-180" dirty="0">
                <a:solidFill>
                  <a:srgbClr val="FFFFFF"/>
                </a:solidFill>
                <a:latin typeface="Arial Black"/>
                <a:cs typeface="Arial Black"/>
              </a:rPr>
              <a:t>MISIÓN</a:t>
            </a:r>
            <a:r>
              <a:rPr sz="2800" b="0" spc="-5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b="0" spc="-200" dirty="0">
                <a:solidFill>
                  <a:srgbClr val="FFFFFF"/>
                </a:solidFill>
                <a:latin typeface="Arial Black"/>
                <a:cs typeface="Arial Black"/>
              </a:rPr>
              <a:t>INSTITUCIONAL</a:t>
            </a:r>
            <a:endParaRPr sz="2800">
              <a:latin typeface="Arial Black"/>
              <a:cs typeface="Arial Black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637833" y="562875"/>
            <a:ext cx="6895465" cy="4289425"/>
            <a:chOff x="637833" y="562875"/>
            <a:chExt cx="6895465" cy="4289425"/>
          </a:xfrm>
        </p:grpSpPr>
        <p:sp>
          <p:nvSpPr>
            <p:cNvPr id="32" name="object 32"/>
            <p:cNvSpPr/>
            <p:nvPr/>
          </p:nvSpPr>
          <p:spPr>
            <a:xfrm>
              <a:off x="637833" y="562875"/>
              <a:ext cx="384810" cy="384810"/>
            </a:xfrm>
            <a:custGeom>
              <a:avLst/>
              <a:gdLst/>
              <a:ahLst/>
              <a:cxnLst/>
              <a:rect l="l" t="t" r="r" b="b"/>
              <a:pathLst>
                <a:path w="384809" h="384809">
                  <a:moveTo>
                    <a:pt x="192112" y="0"/>
                  </a:moveTo>
                  <a:lnTo>
                    <a:pt x="148116" y="5082"/>
                  </a:lnTo>
                  <a:lnTo>
                    <a:pt x="107700" y="19556"/>
                  </a:lnTo>
                  <a:lnTo>
                    <a:pt x="72027" y="42258"/>
                  </a:lnTo>
                  <a:lnTo>
                    <a:pt x="42258" y="72027"/>
                  </a:lnTo>
                  <a:lnTo>
                    <a:pt x="19556" y="107700"/>
                  </a:lnTo>
                  <a:lnTo>
                    <a:pt x="5082" y="148116"/>
                  </a:lnTo>
                  <a:lnTo>
                    <a:pt x="0" y="192112"/>
                  </a:lnTo>
                  <a:lnTo>
                    <a:pt x="5082" y="236108"/>
                  </a:lnTo>
                  <a:lnTo>
                    <a:pt x="19556" y="276522"/>
                  </a:lnTo>
                  <a:lnTo>
                    <a:pt x="42258" y="312193"/>
                  </a:lnTo>
                  <a:lnTo>
                    <a:pt x="72027" y="341959"/>
                  </a:lnTo>
                  <a:lnTo>
                    <a:pt x="107700" y="364659"/>
                  </a:lnTo>
                  <a:lnTo>
                    <a:pt x="148116" y="379131"/>
                  </a:lnTo>
                  <a:lnTo>
                    <a:pt x="192112" y="384213"/>
                  </a:lnTo>
                  <a:lnTo>
                    <a:pt x="236108" y="379131"/>
                  </a:lnTo>
                  <a:lnTo>
                    <a:pt x="276522" y="364659"/>
                  </a:lnTo>
                  <a:lnTo>
                    <a:pt x="312193" y="341959"/>
                  </a:lnTo>
                  <a:lnTo>
                    <a:pt x="341959" y="312193"/>
                  </a:lnTo>
                  <a:lnTo>
                    <a:pt x="364659" y="276522"/>
                  </a:lnTo>
                  <a:lnTo>
                    <a:pt x="379131" y="236108"/>
                  </a:lnTo>
                  <a:lnTo>
                    <a:pt x="384213" y="192112"/>
                  </a:lnTo>
                  <a:lnTo>
                    <a:pt x="382477" y="166291"/>
                  </a:lnTo>
                  <a:lnTo>
                    <a:pt x="377428" y="141511"/>
                  </a:lnTo>
                  <a:lnTo>
                    <a:pt x="369296" y="117991"/>
                  </a:lnTo>
                  <a:lnTo>
                    <a:pt x="358317" y="95948"/>
                  </a:lnTo>
                  <a:lnTo>
                    <a:pt x="186131" y="296481"/>
                  </a:lnTo>
                  <a:lnTo>
                    <a:pt x="72491" y="176136"/>
                  </a:lnTo>
                  <a:lnTo>
                    <a:pt x="104597" y="145821"/>
                  </a:lnTo>
                  <a:lnTo>
                    <a:pt x="184569" y="230492"/>
                  </a:lnTo>
                  <a:lnTo>
                    <a:pt x="331152" y="59766"/>
                  </a:lnTo>
                  <a:lnTo>
                    <a:pt x="302344" y="34916"/>
                  </a:lnTo>
                  <a:lnTo>
                    <a:pt x="269005" y="16095"/>
                  </a:lnTo>
                  <a:lnTo>
                    <a:pt x="231979" y="4168"/>
                  </a:lnTo>
                  <a:lnTo>
                    <a:pt x="1921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101470" y="3493337"/>
              <a:ext cx="418583" cy="4114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106701" y="4002610"/>
              <a:ext cx="408889" cy="32258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161790" y="4545144"/>
              <a:ext cx="299085" cy="307340"/>
            </a:xfrm>
            <a:custGeom>
              <a:avLst/>
              <a:gdLst/>
              <a:ahLst/>
              <a:cxnLst/>
              <a:rect l="l" t="t" r="r" b="b"/>
              <a:pathLst>
                <a:path w="299084" h="307339">
                  <a:moveTo>
                    <a:pt x="34709" y="0"/>
                  </a:moveTo>
                  <a:lnTo>
                    <a:pt x="20595" y="18510"/>
                  </a:lnTo>
                  <a:lnTo>
                    <a:pt x="9839" y="39452"/>
                  </a:lnTo>
                  <a:lnTo>
                    <a:pt x="2840" y="62404"/>
                  </a:lnTo>
                  <a:lnTo>
                    <a:pt x="0" y="86944"/>
                  </a:lnTo>
                  <a:lnTo>
                    <a:pt x="485" y="101225"/>
                  </a:lnTo>
                  <a:lnTo>
                    <a:pt x="2398" y="115212"/>
                  </a:lnTo>
                  <a:lnTo>
                    <a:pt x="5795" y="128826"/>
                  </a:lnTo>
                  <a:lnTo>
                    <a:pt x="12989" y="147916"/>
                  </a:lnTo>
                  <a:lnTo>
                    <a:pt x="19249" y="164357"/>
                  </a:lnTo>
                  <a:lnTo>
                    <a:pt x="25333" y="186937"/>
                  </a:lnTo>
                  <a:lnTo>
                    <a:pt x="28983" y="209623"/>
                  </a:lnTo>
                  <a:lnTo>
                    <a:pt x="30139" y="231178"/>
                  </a:lnTo>
                  <a:lnTo>
                    <a:pt x="30200" y="258279"/>
                  </a:lnTo>
                  <a:lnTo>
                    <a:pt x="31404" y="265141"/>
                  </a:lnTo>
                  <a:lnTo>
                    <a:pt x="34751" y="271022"/>
                  </a:lnTo>
                  <a:lnTo>
                    <a:pt x="39850" y="275473"/>
                  </a:lnTo>
                  <a:lnTo>
                    <a:pt x="46304" y="278041"/>
                  </a:lnTo>
                  <a:lnTo>
                    <a:pt x="189128" y="306552"/>
                  </a:lnTo>
                  <a:lnTo>
                    <a:pt x="189966" y="306832"/>
                  </a:lnTo>
                  <a:lnTo>
                    <a:pt x="195326" y="306832"/>
                  </a:lnTo>
                  <a:lnTo>
                    <a:pt x="198437" y="305714"/>
                  </a:lnTo>
                  <a:lnTo>
                    <a:pt x="200977" y="303720"/>
                  </a:lnTo>
                  <a:lnTo>
                    <a:pt x="204368" y="301180"/>
                  </a:lnTo>
                  <a:lnTo>
                    <a:pt x="206629" y="297243"/>
                  </a:lnTo>
                  <a:lnTo>
                    <a:pt x="206895" y="293001"/>
                  </a:lnTo>
                  <a:lnTo>
                    <a:pt x="207467" y="287350"/>
                  </a:lnTo>
                  <a:lnTo>
                    <a:pt x="207567" y="284810"/>
                  </a:lnTo>
                  <a:lnTo>
                    <a:pt x="186867" y="284810"/>
                  </a:lnTo>
                  <a:lnTo>
                    <a:pt x="51079" y="257721"/>
                  </a:lnTo>
                  <a:lnTo>
                    <a:pt x="49718" y="207551"/>
                  </a:lnTo>
                  <a:lnTo>
                    <a:pt x="39056" y="158243"/>
                  </a:lnTo>
                  <a:lnTo>
                    <a:pt x="29908" y="133794"/>
                  </a:lnTo>
                  <a:lnTo>
                    <a:pt x="25843" y="122637"/>
                  </a:lnTo>
                  <a:lnTo>
                    <a:pt x="22966" y="111188"/>
                  </a:lnTo>
                  <a:lnTo>
                    <a:pt x="21305" y="99472"/>
                  </a:lnTo>
                  <a:lnTo>
                    <a:pt x="20959" y="89484"/>
                  </a:lnTo>
                  <a:lnTo>
                    <a:pt x="20936" y="86944"/>
                  </a:lnTo>
                  <a:lnTo>
                    <a:pt x="21978" y="73560"/>
                  </a:lnTo>
                  <a:lnTo>
                    <a:pt x="24733" y="60132"/>
                  </a:lnTo>
                  <a:lnTo>
                    <a:pt x="29021" y="47341"/>
                  </a:lnTo>
                  <a:lnTo>
                    <a:pt x="34709" y="35293"/>
                  </a:lnTo>
                  <a:lnTo>
                    <a:pt x="34709" y="0"/>
                  </a:lnTo>
                  <a:close/>
                </a:path>
                <a:path w="299084" h="307339">
                  <a:moveTo>
                    <a:pt x="224967" y="234848"/>
                  </a:moveTo>
                  <a:lnTo>
                    <a:pt x="191935" y="234848"/>
                  </a:lnTo>
                  <a:lnTo>
                    <a:pt x="189966" y="242481"/>
                  </a:lnTo>
                  <a:lnTo>
                    <a:pt x="189733" y="243762"/>
                  </a:lnTo>
                  <a:lnTo>
                    <a:pt x="189364" y="247272"/>
                  </a:lnTo>
                  <a:lnTo>
                    <a:pt x="188727" y="255739"/>
                  </a:lnTo>
                  <a:lnTo>
                    <a:pt x="186867" y="284810"/>
                  </a:lnTo>
                  <a:lnTo>
                    <a:pt x="207567" y="284810"/>
                  </a:lnTo>
                  <a:lnTo>
                    <a:pt x="207746" y="280301"/>
                  </a:lnTo>
                  <a:lnTo>
                    <a:pt x="208305" y="273240"/>
                  </a:lnTo>
                  <a:lnTo>
                    <a:pt x="208597" y="267309"/>
                  </a:lnTo>
                  <a:lnTo>
                    <a:pt x="209169" y="260819"/>
                  </a:lnTo>
                  <a:lnTo>
                    <a:pt x="209435" y="255739"/>
                  </a:lnTo>
                  <a:lnTo>
                    <a:pt x="224116" y="255739"/>
                  </a:lnTo>
                  <a:lnTo>
                    <a:pt x="231257" y="255696"/>
                  </a:lnTo>
                  <a:lnTo>
                    <a:pt x="262893" y="235140"/>
                  </a:lnTo>
                  <a:lnTo>
                    <a:pt x="230898" y="235140"/>
                  </a:lnTo>
                  <a:lnTo>
                    <a:pt x="224967" y="234848"/>
                  </a:lnTo>
                  <a:close/>
                </a:path>
                <a:path w="299084" h="307339">
                  <a:moveTo>
                    <a:pt x="231178" y="863"/>
                  </a:moveTo>
                  <a:lnTo>
                    <a:pt x="231178" y="36410"/>
                  </a:lnTo>
                  <a:lnTo>
                    <a:pt x="234569" y="43205"/>
                  </a:lnTo>
                  <a:lnTo>
                    <a:pt x="238843" y="54195"/>
                  </a:lnTo>
                  <a:lnTo>
                    <a:pt x="241931" y="65562"/>
                  </a:lnTo>
                  <a:lnTo>
                    <a:pt x="243805" y="77250"/>
                  </a:lnTo>
                  <a:lnTo>
                    <a:pt x="244317" y="86944"/>
                  </a:lnTo>
                  <a:lnTo>
                    <a:pt x="244436" y="101904"/>
                  </a:lnTo>
                  <a:lnTo>
                    <a:pt x="246316" y="108649"/>
                  </a:lnTo>
                  <a:lnTo>
                    <a:pt x="249521" y="114571"/>
                  </a:lnTo>
                  <a:lnTo>
                    <a:pt x="253571" y="119805"/>
                  </a:lnTo>
                  <a:lnTo>
                    <a:pt x="257987" y="124485"/>
                  </a:lnTo>
                  <a:lnTo>
                    <a:pt x="259410" y="125895"/>
                  </a:lnTo>
                  <a:lnTo>
                    <a:pt x="261378" y="128155"/>
                  </a:lnTo>
                  <a:lnTo>
                    <a:pt x="263918" y="130416"/>
                  </a:lnTo>
                  <a:lnTo>
                    <a:pt x="267868" y="134086"/>
                  </a:lnTo>
                  <a:lnTo>
                    <a:pt x="274370" y="140296"/>
                  </a:lnTo>
                  <a:lnTo>
                    <a:pt x="275488" y="141706"/>
                  </a:lnTo>
                  <a:lnTo>
                    <a:pt x="275488" y="141986"/>
                  </a:lnTo>
                  <a:lnTo>
                    <a:pt x="275780" y="141986"/>
                  </a:lnTo>
                  <a:lnTo>
                    <a:pt x="275780" y="142265"/>
                  </a:lnTo>
                  <a:lnTo>
                    <a:pt x="274078" y="143116"/>
                  </a:lnTo>
                  <a:lnTo>
                    <a:pt x="272669" y="143967"/>
                  </a:lnTo>
                  <a:lnTo>
                    <a:pt x="271259" y="144526"/>
                  </a:lnTo>
                  <a:lnTo>
                    <a:pt x="265341" y="147066"/>
                  </a:lnTo>
                  <a:lnTo>
                    <a:pt x="264210" y="147624"/>
                  </a:lnTo>
                  <a:lnTo>
                    <a:pt x="263918" y="147916"/>
                  </a:lnTo>
                  <a:lnTo>
                    <a:pt x="263639" y="147916"/>
                  </a:lnTo>
                  <a:lnTo>
                    <a:pt x="262216" y="148488"/>
                  </a:lnTo>
                  <a:lnTo>
                    <a:pt x="259969" y="149047"/>
                  </a:lnTo>
                  <a:lnTo>
                    <a:pt x="257987" y="150736"/>
                  </a:lnTo>
                  <a:lnTo>
                    <a:pt x="257149" y="151587"/>
                  </a:lnTo>
                  <a:lnTo>
                    <a:pt x="254038" y="155536"/>
                  </a:lnTo>
                  <a:lnTo>
                    <a:pt x="253501" y="158243"/>
                  </a:lnTo>
                  <a:lnTo>
                    <a:pt x="250740" y="176933"/>
                  </a:lnTo>
                  <a:lnTo>
                    <a:pt x="244744" y="216626"/>
                  </a:lnTo>
                  <a:lnTo>
                    <a:pt x="243598" y="224409"/>
                  </a:lnTo>
                  <a:lnTo>
                    <a:pt x="243598" y="224701"/>
                  </a:lnTo>
                  <a:lnTo>
                    <a:pt x="243306" y="228638"/>
                  </a:lnTo>
                  <a:lnTo>
                    <a:pt x="242176" y="231178"/>
                  </a:lnTo>
                  <a:lnTo>
                    <a:pt x="240779" y="232600"/>
                  </a:lnTo>
                  <a:lnTo>
                    <a:pt x="237667" y="235140"/>
                  </a:lnTo>
                  <a:lnTo>
                    <a:pt x="262893" y="235140"/>
                  </a:lnTo>
                  <a:lnTo>
                    <a:pt x="263918" y="226949"/>
                  </a:lnTo>
                  <a:lnTo>
                    <a:pt x="265134" y="219692"/>
                  </a:lnTo>
                  <a:lnTo>
                    <a:pt x="267517" y="204228"/>
                  </a:lnTo>
                  <a:lnTo>
                    <a:pt x="273240" y="166268"/>
                  </a:lnTo>
                  <a:lnTo>
                    <a:pt x="273519" y="166268"/>
                  </a:lnTo>
                  <a:lnTo>
                    <a:pt x="275780" y="165417"/>
                  </a:lnTo>
                  <a:lnTo>
                    <a:pt x="277749" y="164566"/>
                  </a:lnTo>
                  <a:lnTo>
                    <a:pt x="282270" y="162318"/>
                  </a:lnTo>
                  <a:lnTo>
                    <a:pt x="285381" y="160896"/>
                  </a:lnTo>
                  <a:lnTo>
                    <a:pt x="288480" y="158927"/>
                  </a:lnTo>
                  <a:lnTo>
                    <a:pt x="298919" y="152425"/>
                  </a:lnTo>
                  <a:lnTo>
                    <a:pt x="298822" y="143967"/>
                  </a:lnTo>
                  <a:lnTo>
                    <a:pt x="296951" y="138595"/>
                  </a:lnTo>
                  <a:lnTo>
                    <a:pt x="295821" y="135216"/>
                  </a:lnTo>
                  <a:lnTo>
                    <a:pt x="294119" y="132118"/>
                  </a:lnTo>
                  <a:lnTo>
                    <a:pt x="291299" y="128727"/>
                  </a:lnTo>
                  <a:lnTo>
                    <a:pt x="290169" y="127025"/>
                  </a:lnTo>
                  <a:lnTo>
                    <a:pt x="286778" y="123926"/>
                  </a:lnTo>
                  <a:lnTo>
                    <a:pt x="278320" y="115747"/>
                  </a:lnTo>
                  <a:lnTo>
                    <a:pt x="275780" y="113487"/>
                  </a:lnTo>
                  <a:lnTo>
                    <a:pt x="269011" y="106705"/>
                  </a:lnTo>
                  <a:lnTo>
                    <a:pt x="265607" y="103035"/>
                  </a:lnTo>
                  <a:lnTo>
                    <a:pt x="264769" y="99644"/>
                  </a:lnTo>
                  <a:lnTo>
                    <a:pt x="264667" y="87515"/>
                  </a:lnTo>
                  <a:lnTo>
                    <a:pt x="264035" y="75371"/>
                  </a:lnTo>
                  <a:lnTo>
                    <a:pt x="253479" y="34734"/>
                  </a:lnTo>
                  <a:lnTo>
                    <a:pt x="237638" y="8533"/>
                  </a:lnTo>
                  <a:lnTo>
                    <a:pt x="231178" y="8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210901" y="4502247"/>
              <a:ext cx="167665" cy="14762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088634" y="3036135"/>
              <a:ext cx="444257" cy="2842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2247"/>
              <a:ext cx="12192101" cy="685575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08659" y="2133"/>
              <a:ext cx="508634" cy="505459"/>
            </a:xfrm>
            <a:custGeom>
              <a:avLst/>
              <a:gdLst/>
              <a:ahLst/>
              <a:cxnLst/>
              <a:rect l="l" t="t" r="r" b="b"/>
              <a:pathLst>
                <a:path w="508634" h="505459">
                  <a:moveTo>
                    <a:pt x="508482" y="0"/>
                  </a:moveTo>
                  <a:lnTo>
                    <a:pt x="0" y="0"/>
                  </a:lnTo>
                  <a:lnTo>
                    <a:pt x="0" y="505358"/>
                  </a:lnTo>
                  <a:lnTo>
                    <a:pt x="508482" y="505358"/>
                  </a:lnTo>
                  <a:lnTo>
                    <a:pt x="508482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55929" y="2133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358"/>
                  </a:lnTo>
                  <a:lnTo>
                    <a:pt x="552716" y="505358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00" y="2133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358"/>
                  </a:lnTo>
                  <a:lnTo>
                    <a:pt x="552729" y="505358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8D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00" y="507491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358"/>
                  </a:lnTo>
                  <a:lnTo>
                    <a:pt x="552729" y="505358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200" y="101285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29" y="50537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674881" y="504012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678424" y="0"/>
              <a:ext cx="511809" cy="504190"/>
            </a:xfrm>
            <a:custGeom>
              <a:avLst/>
              <a:gdLst/>
              <a:ahLst/>
              <a:cxnLst/>
              <a:rect l="l" t="t" r="r" b="b"/>
              <a:pathLst>
                <a:path w="511809" h="504190">
                  <a:moveTo>
                    <a:pt x="511238" y="0"/>
                  </a:moveTo>
                  <a:lnTo>
                    <a:pt x="0" y="0"/>
                  </a:lnTo>
                  <a:lnTo>
                    <a:pt x="0" y="504012"/>
                  </a:lnTo>
                  <a:lnTo>
                    <a:pt x="511238" y="504012"/>
                  </a:lnTo>
                  <a:lnTo>
                    <a:pt x="511238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161191" y="1010272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94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674881" y="1010272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674881" y="1516532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639056" y="504012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7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71" y="506260"/>
                  </a:lnTo>
                  <a:lnTo>
                    <a:pt x="519671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158728" y="504012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83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83" y="506260"/>
                  </a:lnTo>
                  <a:lnTo>
                    <a:pt x="519683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200" y="5837085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200" y="6348666"/>
              <a:ext cx="531495" cy="509905"/>
            </a:xfrm>
            <a:custGeom>
              <a:avLst/>
              <a:gdLst/>
              <a:ahLst/>
              <a:cxnLst/>
              <a:rect l="l" t="t" r="r" b="b"/>
              <a:pathLst>
                <a:path w="531495" h="509904">
                  <a:moveTo>
                    <a:pt x="531291" y="0"/>
                  </a:moveTo>
                  <a:lnTo>
                    <a:pt x="0" y="0"/>
                  </a:lnTo>
                  <a:lnTo>
                    <a:pt x="0" y="509333"/>
                  </a:lnTo>
                  <a:lnTo>
                    <a:pt x="531291" y="509333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200" y="5325503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200" y="4813922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34492" y="5837085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65783" y="5837085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655719" y="6346367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1167300" y="6346367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148938" y="5836551"/>
              <a:ext cx="2044700" cy="1021715"/>
            </a:xfrm>
            <a:custGeom>
              <a:avLst/>
              <a:gdLst/>
              <a:ahLst/>
              <a:cxnLst/>
              <a:rect l="l" t="t" r="r" b="b"/>
              <a:pathLst>
                <a:path w="2044700" h="1021715">
                  <a:moveTo>
                    <a:pt x="511581" y="512114"/>
                  </a:moveTo>
                  <a:lnTo>
                    <a:pt x="0" y="512114"/>
                  </a:lnTo>
                  <a:lnTo>
                    <a:pt x="0" y="1021448"/>
                  </a:lnTo>
                  <a:lnTo>
                    <a:pt x="511581" y="1021448"/>
                  </a:lnTo>
                  <a:lnTo>
                    <a:pt x="511581" y="512114"/>
                  </a:lnTo>
                  <a:close/>
                </a:path>
                <a:path w="2044700" h="1021715">
                  <a:moveTo>
                    <a:pt x="2044204" y="0"/>
                  </a:moveTo>
                  <a:lnTo>
                    <a:pt x="1533715" y="0"/>
                  </a:lnTo>
                  <a:lnTo>
                    <a:pt x="1533715" y="511581"/>
                  </a:lnTo>
                  <a:lnTo>
                    <a:pt x="2044204" y="511581"/>
                  </a:lnTo>
                  <a:lnTo>
                    <a:pt x="2044204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681638" y="6348133"/>
              <a:ext cx="511809" cy="509905"/>
            </a:xfrm>
            <a:custGeom>
              <a:avLst/>
              <a:gdLst/>
              <a:ahLst/>
              <a:cxnLst/>
              <a:rect l="l" t="t" r="r" b="b"/>
              <a:pathLst>
                <a:path w="511809" h="509904">
                  <a:moveTo>
                    <a:pt x="511505" y="0"/>
                  </a:moveTo>
                  <a:lnTo>
                    <a:pt x="0" y="0"/>
                  </a:lnTo>
                  <a:lnTo>
                    <a:pt x="0" y="509866"/>
                  </a:lnTo>
                  <a:lnTo>
                    <a:pt x="511505" y="509866"/>
                  </a:lnTo>
                  <a:lnTo>
                    <a:pt x="511505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170742" y="5836005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10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55929" y="507873"/>
              <a:ext cx="8243570" cy="1009015"/>
            </a:xfrm>
            <a:custGeom>
              <a:avLst/>
              <a:gdLst/>
              <a:ahLst/>
              <a:cxnLst/>
              <a:rect l="l" t="t" r="r" b="b"/>
              <a:pathLst>
                <a:path w="8243570" h="1009015">
                  <a:moveTo>
                    <a:pt x="8243074" y="0"/>
                  </a:moveTo>
                  <a:lnTo>
                    <a:pt x="0" y="0"/>
                  </a:lnTo>
                  <a:lnTo>
                    <a:pt x="0" y="1008659"/>
                  </a:lnTo>
                  <a:lnTo>
                    <a:pt x="8243074" y="1008659"/>
                  </a:lnTo>
                  <a:lnTo>
                    <a:pt x="8243074" y="0"/>
                  </a:lnTo>
                  <a:close/>
                </a:path>
              </a:pathLst>
            </a:custGeom>
            <a:solidFill>
              <a:srgbClr val="95C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555929" y="507491"/>
            <a:ext cx="8243570" cy="1009650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061085">
              <a:lnSpc>
                <a:spcPts val="3180"/>
              </a:lnSpc>
              <a:spcBef>
                <a:spcPts val="665"/>
              </a:spcBef>
            </a:pPr>
            <a:r>
              <a:rPr sz="2800" spc="-254" dirty="0">
                <a:solidFill>
                  <a:srgbClr val="FFFFFF"/>
                </a:solidFill>
                <a:latin typeface="Arial Black"/>
                <a:cs typeface="Arial Black"/>
              </a:rPr>
              <a:t>PROPUESTA </a:t>
            </a:r>
            <a:r>
              <a:rPr sz="2800" spc="-170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2800" spc="-220" dirty="0">
                <a:solidFill>
                  <a:srgbClr val="FFFFFF"/>
                </a:solidFill>
                <a:latin typeface="Arial Black"/>
                <a:cs typeface="Arial Black"/>
              </a:rPr>
              <a:t>LA</a:t>
            </a:r>
            <a:r>
              <a:rPr sz="2800" spc="-15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spc="-170" dirty="0">
                <a:solidFill>
                  <a:srgbClr val="FFFFFF"/>
                </a:solidFill>
                <a:latin typeface="Arial Black"/>
                <a:cs typeface="Arial Black"/>
              </a:rPr>
              <a:t>MISIÓN</a:t>
            </a:r>
            <a:endParaRPr sz="2800">
              <a:latin typeface="Arial Black"/>
              <a:cs typeface="Arial Black"/>
            </a:endParaRPr>
          </a:p>
          <a:p>
            <a:pPr marL="1061085">
              <a:lnSpc>
                <a:spcPts val="3180"/>
              </a:lnSpc>
            </a:pPr>
            <a:r>
              <a:rPr sz="2800" spc="-204" dirty="0">
                <a:solidFill>
                  <a:srgbClr val="FFFFFF"/>
                </a:solidFill>
                <a:latin typeface="Arial Black"/>
                <a:cs typeface="Arial Black"/>
              </a:rPr>
              <a:t>INSTITUCIONAL </a:t>
            </a:r>
            <a:r>
              <a:rPr sz="2800" spc="-170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2800" spc="-220" dirty="0">
                <a:solidFill>
                  <a:srgbClr val="FFFFFF"/>
                </a:solidFill>
                <a:latin typeface="Arial Black"/>
                <a:cs typeface="Arial Black"/>
              </a:rPr>
              <a:t>LA</a:t>
            </a:r>
            <a:r>
              <a:rPr sz="2800" spc="-2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spc="-195" dirty="0">
                <a:solidFill>
                  <a:srgbClr val="FFFFFF"/>
                </a:solidFill>
                <a:latin typeface="Arial Black"/>
                <a:cs typeface="Arial Black"/>
              </a:rPr>
              <a:t>UNIDAD</a:t>
            </a:r>
            <a:endParaRPr sz="2800">
              <a:latin typeface="Arial Black"/>
              <a:cs typeface="Arial Black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065783" y="4308627"/>
            <a:ext cx="10105390" cy="1524000"/>
          </a:xfrm>
          <a:custGeom>
            <a:avLst/>
            <a:gdLst/>
            <a:ahLst/>
            <a:cxnLst/>
            <a:rect l="l" t="t" r="r" b="b"/>
            <a:pathLst>
              <a:path w="10105390" h="1524000">
                <a:moveTo>
                  <a:pt x="10104958" y="0"/>
                </a:moveTo>
                <a:lnTo>
                  <a:pt x="0" y="0"/>
                </a:lnTo>
                <a:lnTo>
                  <a:pt x="0" y="1523822"/>
                </a:lnTo>
                <a:lnTo>
                  <a:pt x="10104958" y="1523822"/>
                </a:lnTo>
                <a:lnTo>
                  <a:pt x="10104958" y="0"/>
                </a:lnTo>
                <a:close/>
              </a:path>
            </a:pathLst>
          </a:custGeom>
          <a:solidFill>
            <a:srgbClr val="1D1D1B">
              <a:alpha val="8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259519" y="4365911"/>
            <a:ext cx="9680575" cy="127571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indent="199390">
              <a:lnSpc>
                <a:spcPts val="2400"/>
              </a:lnSpc>
              <a:spcBef>
                <a:spcPts val="380"/>
              </a:spcBef>
            </a:pPr>
            <a:r>
              <a:rPr sz="2200" spc="-110" dirty="0">
                <a:solidFill>
                  <a:srgbClr val="FFFFFF"/>
                </a:solidFill>
                <a:latin typeface="Arial Black"/>
                <a:cs typeface="Arial Black"/>
              </a:rPr>
              <a:t>Somos </a:t>
            </a:r>
            <a:r>
              <a:rPr sz="2200" spc="-105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2200" spc="-80" dirty="0">
                <a:solidFill>
                  <a:srgbClr val="FFFFFF"/>
                </a:solidFill>
                <a:latin typeface="Arial Black"/>
                <a:cs typeface="Arial Black"/>
              </a:rPr>
              <a:t>entidad </a:t>
            </a:r>
            <a:r>
              <a:rPr sz="2200" spc="-105" dirty="0">
                <a:solidFill>
                  <a:srgbClr val="FFFFFF"/>
                </a:solidFill>
                <a:latin typeface="Arial Black"/>
                <a:cs typeface="Arial Black"/>
              </a:rPr>
              <a:t>nacional </a:t>
            </a:r>
            <a:r>
              <a:rPr sz="2200" spc="-95" dirty="0">
                <a:solidFill>
                  <a:srgbClr val="FFFFFF"/>
                </a:solidFill>
                <a:latin typeface="Arial Black"/>
                <a:cs typeface="Arial Black"/>
              </a:rPr>
              <a:t>que </a:t>
            </a:r>
            <a:r>
              <a:rPr sz="2200" spc="-114" dirty="0">
                <a:solidFill>
                  <a:srgbClr val="FFFFFF"/>
                </a:solidFill>
                <a:latin typeface="Arial Black"/>
                <a:cs typeface="Arial Black"/>
              </a:rPr>
              <a:t>gestiona </a:t>
            </a:r>
            <a:r>
              <a:rPr sz="2200" spc="-105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2200" b="1" spc="105" dirty="0">
                <a:solidFill>
                  <a:srgbClr val="FFFFFF"/>
                </a:solidFill>
                <a:latin typeface="Arial"/>
                <a:cs typeface="Arial"/>
              </a:rPr>
              <a:t>restitución </a:t>
            </a:r>
            <a:r>
              <a:rPr sz="2200" b="1" spc="7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200" b="1" spc="120" dirty="0">
                <a:solidFill>
                  <a:srgbClr val="FFFFFF"/>
                </a:solidFill>
                <a:latin typeface="Arial"/>
                <a:cs typeface="Arial"/>
              </a:rPr>
              <a:t>tierras  </a:t>
            </a:r>
            <a:r>
              <a:rPr sz="2200" b="1" spc="3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2200" b="1" spc="110" dirty="0">
                <a:solidFill>
                  <a:srgbClr val="FFFFFF"/>
                </a:solidFill>
                <a:latin typeface="Arial"/>
                <a:cs typeface="Arial"/>
              </a:rPr>
              <a:t>territorios, </a:t>
            </a:r>
            <a:r>
              <a:rPr sz="2200" b="1" spc="3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2200" b="1" spc="70" dirty="0">
                <a:solidFill>
                  <a:srgbClr val="FFFFFF"/>
                </a:solidFill>
                <a:latin typeface="Arial"/>
                <a:cs typeface="Arial"/>
              </a:rPr>
              <a:t>las </a:t>
            </a:r>
            <a:r>
              <a:rPr sz="2200" b="1" spc="85" dirty="0">
                <a:solidFill>
                  <a:srgbClr val="FFFFFF"/>
                </a:solidFill>
                <a:latin typeface="Arial"/>
                <a:cs typeface="Arial"/>
              </a:rPr>
              <a:t>medidas </a:t>
            </a:r>
            <a:r>
              <a:rPr sz="2200" b="1" spc="7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200" b="1" spc="95" dirty="0">
                <a:solidFill>
                  <a:srgbClr val="FFFFFF"/>
                </a:solidFill>
                <a:latin typeface="Arial"/>
                <a:cs typeface="Arial"/>
              </a:rPr>
              <a:t>protección </a:t>
            </a:r>
            <a:r>
              <a:rPr sz="2200" b="1" spc="70" dirty="0">
                <a:solidFill>
                  <a:srgbClr val="FFFFFF"/>
                </a:solidFill>
                <a:latin typeface="Arial"/>
                <a:cs typeface="Arial"/>
              </a:rPr>
              <a:t>de derechos</a:t>
            </a:r>
            <a:r>
              <a:rPr sz="2200" b="1" spc="45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130" dirty="0">
                <a:solidFill>
                  <a:srgbClr val="FFFFFF"/>
                </a:solidFill>
                <a:latin typeface="Arial"/>
                <a:cs typeface="Arial"/>
              </a:rPr>
              <a:t>territoriales</a:t>
            </a:r>
            <a:endParaRPr sz="2200">
              <a:latin typeface="Arial"/>
              <a:cs typeface="Arial"/>
            </a:endParaRPr>
          </a:p>
          <a:p>
            <a:pPr marL="440690" marR="377190" indent="-56515">
              <a:lnSpc>
                <a:spcPts val="2400"/>
              </a:lnSpc>
            </a:pPr>
            <a:r>
              <a:rPr sz="2200" b="1" spc="70" dirty="0">
                <a:solidFill>
                  <a:srgbClr val="FFFFFF"/>
                </a:solidFill>
                <a:latin typeface="Arial"/>
                <a:cs typeface="Arial"/>
              </a:rPr>
              <a:t>de las </a:t>
            </a:r>
            <a:r>
              <a:rPr sz="2200" b="1" spc="100" dirty="0">
                <a:solidFill>
                  <a:srgbClr val="FFFFFF"/>
                </a:solidFill>
                <a:latin typeface="Arial"/>
                <a:cs typeface="Arial"/>
              </a:rPr>
              <a:t>víctimas </a:t>
            </a:r>
            <a:r>
              <a:rPr sz="2200" b="1" spc="7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200" b="1" spc="55" dirty="0">
                <a:solidFill>
                  <a:srgbClr val="FFFFFF"/>
                </a:solidFill>
                <a:latin typeface="Arial"/>
                <a:cs typeface="Arial"/>
              </a:rPr>
              <a:t>despojo </a:t>
            </a:r>
            <a:r>
              <a:rPr sz="2200" b="1" spc="3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2200" b="1" spc="65" dirty="0">
                <a:solidFill>
                  <a:srgbClr val="FFFFFF"/>
                </a:solidFill>
                <a:latin typeface="Arial"/>
                <a:cs typeface="Arial"/>
              </a:rPr>
              <a:t>abandono </a:t>
            </a:r>
            <a:r>
              <a:rPr sz="2200" b="1" spc="85" dirty="0">
                <a:solidFill>
                  <a:srgbClr val="FFFFFF"/>
                </a:solidFill>
                <a:latin typeface="Arial"/>
                <a:cs typeface="Arial"/>
              </a:rPr>
              <a:t>forzado, </a:t>
            </a:r>
            <a:r>
              <a:rPr sz="2200" spc="-85" dirty="0">
                <a:solidFill>
                  <a:srgbClr val="FFFFFF"/>
                </a:solidFill>
                <a:latin typeface="Arial Black"/>
                <a:cs typeface="Arial Black"/>
              </a:rPr>
              <a:t>aportando </a:t>
            </a:r>
            <a:r>
              <a:rPr sz="2200" spc="-120" dirty="0">
                <a:solidFill>
                  <a:srgbClr val="FFFFFF"/>
                </a:solidFill>
                <a:latin typeface="Arial Black"/>
                <a:cs typeface="Arial Black"/>
              </a:rPr>
              <a:t>así  </a:t>
            </a:r>
            <a:r>
              <a:rPr sz="2200" spc="-215" dirty="0">
                <a:solidFill>
                  <a:srgbClr val="FFFFFF"/>
                </a:solidFill>
                <a:latin typeface="Arial Black"/>
                <a:cs typeface="Arial Black"/>
              </a:rPr>
              <a:t>a </a:t>
            </a:r>
            <a:r>
              <a:rPr sz="2200" spc="-105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2200" b="1" spc="80" dirty="0">
                <a:solidFill>
                  <a:srgbClr val="FFFFFF"/>
                </a:solidFill>
                <a:latin typeface="Arial"/>
                <a:cs typeface="Arial"/>
              </a:rPr>
              <a:t>construcción </a:t>
            </a:r>
            <a:r>
              <a:rPr sz="2200" b="1" spc="7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200" b="1" spc="10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200" b="1" spc="70" dirty="0">
                <a:solidFill>
                  <a:srgbClr val="FFFFFF"/>
                </a:solidFill>
                <a:latin typeface="Arial"/>
                <a:cs typeface="Arial"/>
              </a:rPr>
              <a:t>paz </a:t>
            </a:r>
            <a:r>
              <a:rPr sz="2200" b="1" spc="3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2200" b="1" spc="105" dirty="0">
                <a:solidFill>
                  <a:srgbClr val="FFFFFF"/>
                </a:solidFill>
                <a:latin typeface="Arial"/>
                <a:cs typeface="Arial"/>
              </a:rPr>
              <a:t>al </a:t>
            </a:r>
            <a:r>
              <a:rPr sz="2200" b="1" spc="90" dirty="0">
                <a:solidFill>
                  <a:srgbClr val="FFFFFF"/>
                </a:solidFill>
                <a:latin typeface="Arial"/>
                <a:cs typeface="Arial"/>
              </a:rPr>
              <a:t>desarrollo </a:t>
            </a:r>
            <a:r>
              <a:rPr sz="2200" b="1" spc="110" dirty="0">
                <a:solidFill>
                  <a:srgbClr val="FFFFFF"/>
                </a:solidFill>
                <a:latin typeface="Arial"/>
                <a:cs typeface="Arial"/>
              </a:rPr>
              <a:t>rural </a:t>
            </a:r>
            <a:r>
              <a:rPr sz="2200" b="1" spc="6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2200" b="1" spc="2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75" dirty="0">
                <a:solidFill>
                  <a:srgbClr val="FFFFFF"/>
                </a:solidFill>
                <a:latin typeface="Arial"/>
                <a:cs typeface="Arial"/>
              </a:rPr>
              <a:t>Colombia.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720742" y="702602"/>
            <a:ext cx="795655" cy="732155"/>
            <a:chOff x="720742" y="702602"/>
            <a:chExt cx="795655" cy="732155"/>
          </a:xfrm>
        </p:grpSpPr>
        <p:sp>
          <p:nvSpPr>
            <p:cNvPr id="32" name="object 32"/>
            <p:cNvSpPr/>
            <p:nvPr/>
          </p:nvSpPr>
          <p:spPr>
            <a:xfrm>
              <a:off x="730267" y="848550"/>
              <a:ext cx="93345" cy="576580"/>
            </a:xfrm>
            <a:custGeom>
              <a:avLst/>
              <a:gdLst/>
              <a:ahLst/>
              <a:cxnLst/>
              <a:rect l="l" t="t" r="r" b="b"/>
              <a:pathLst>
                <a:path w="93344" h="576580">
                  <a:moveTo>
                    <a:pt x="48336" y="0"/>
                  </a:moveTo>
                  <a:lnTo>
                    <a:pt x="19893" y="41497"/>
                  </a:lnTo>
                  <a:lnTo>
                    <a:pt x="2251" y="109382"/>
                  </a:lnTo>
                  <a:lnTo>
                    <a:pt x="0" y="144691"/>
                  </a:lnTo>
                  <a:lnTo>
                    <a:pt x="2577" y="187067"/>
                  </a:lnTo>
                  <a:lnTo>
                    <a:pt x="10082" y="229679"/>
                  </a:lnTo>
                  <a:lnTo>
                    <a:pt x="22175" y="271081"/>
                  </a:lnTo>
                  <a:lnTo>
                    <a:pt x="38519" y="309829"/>
                  </a:lnTo>
                  <a:lnTo>
                    <a:pt x="53328" y="347418"/>
                  </a:lnTo>
                  <a:lnTo>
                    <a:pt x="61375" y="386514"/>
                  </a:lnTo>
                  <a:lnTo>
                    <a:pt x="62550" y="426168"/>
                  </a:lnTo>
                  <a:lnTo>
                    <a:pt x="56743" y="465429"/>
                  </a:lnTo>
                  <a:lnTo>
                    <a:pt x="32486" y="565988"/>
                  </a:lnTo>
                  <a:lnTo>
                    <a:pt x="37477" y="574154"/>
                  </a:lnTo>
                  <a:lnTo>
                    <a:pt x="47980" y="576541"/>
                  </a:lnTo>
                  <a:lnTo>
                    <a:pt x="55981" y="576541"/>
                  </a:lnTo>
                  <a:lnTo>
                    <a:pt x="62179" y="571880"/>
                  </a:lnTo>
                  <a:lnTo>
                    <a:pt x="86131" y="472503"/>
                  </a:lnTo>
                  <a:lnTo>
                    <a:pt x="92727" y="428028"/>
                  </a:lnTo>
                  <a:lnTo>
                    <a:pt x="91417" y="383125"/>
                  </a:lnTo>
                  <a:lnTo>
                    <a:pt x="82330" y="338877"/>
                  </a:lnTo>
                  <a:lnTo>
                    <a:pt x="65595" y="296367"/>
                  </a:lnTo>
                  <a:lnTo>
                    <a:pt x="50593" y="260796"/>
                  </a:lnTo>
                  <a:lnTo>
                    <a:pt x="39492" y="222772"/>
                  </a:lnTo>
                  <a:lnTo>
                    <a:pt x="32603" y="183626"/>
                  </a:lnTo>
                  <a:lnTo>
                    <a:pt x="30238" y="144691"/>
                  </a:lnTo>
                  <a:lnTo>
                    <a:pt x="32199" y="113055"/>
                  </a:lnTo>
                  <a:lnTo>
                    <a:pt x="38063" y="82435"/>
                  </a:lnTo>
                  <a:lnTo>
                    <a:pt x="47806" y="52940"/>
                  </a:lnTo>
                  <a:lnTo>
                    <a:pt x="61404" y="24676"/>
                  </a:lnTo>
                  <a:lnTo>
                    <a:pt x="65481" y="17398"/>
                  </a:lnTo>
                  <a:lnTo>
                    <a:pt x="62890" y="8178"/>
                  </a:lnTo>
                  <a:lnTo>
                    <a:pt x="483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30267" y="848550"/>
              <a:ext cx="93345" cy="576580"/>
            </a:xfrm>
            <a:custGeom>
              <a:avLst/>
              <a:gdLst/>
              <a:ahLst/>
              <a:cxnLst/>
              <a:rect l="l" t="t" r="r" b="b"/>
              <a:pathLst>
                <a:path w="93344" h="576580">
                  <a:moveTo>
                    <a:pt x="30238" y="144691"/>
                  </a:moveTo>
                  <a:lnTo>
                    <a:pt x="38063" y="82435"/>
                  </a:lnTo>
                  <a:lnTo>
                    <a:pt x="61404" y="24676"/>
                  </a:lnTo>
                  <a:lnTo>
                    <a:pt x="65481" y="17398"/>
                  </a:lnTo>
                  <a:lnTo>
                    <a:pt x="62890" y="8178"/>
                  </a:lnTo>
                  <a:lnTo>
                    <a:pt x="55613" y="4089"/>
                  </a:lnTo>
                  <a:lnTo>
                    <a:pt x="48336" y="0"/>
                  </a:lnTo>
                  <a:lnTo>
                    <a:pt x="39116" y="2590"/>
                  </a:lnTo>
                  <a:lnTo>
                    <a:pt x="19893" y="41497"/>
                  </a:lnTo>
                  <a:lnTo>
                    <a:pt x="2251" y="109382"/>
                  </a:lnTo>
                  <a:lnTo>
                    <a:pt x="0" y="144691"/>
                  </a:lnTo>
                  <a:lnTo>
                    <a:pt x="2577" y="187067"/>
                  </a:lnTo>
                  <a:lnTo>
                    <a:pt x="10082" y="229679"/>
                  </a:lnTo>
                  <a:lnTo>
                    <a:pt x="22175" y="271081"/>
                  </a:lnTo>
                  <a:lnTo>
                    <a:pt x="38519" y="309829"/>
                  </a:lnTo>
                  <a:lnTo>
                    <a:pt x="53328" y="347418"/>
                  </a:lnTo>
                  <a:lnTo>
                    <a:pt x="61375" y="386514"/>
                  </a:lnTo>
                  <a:lnTo>
                    <a:pt x="62550" y="426168"/>
                  </a:lnTo>
                  <a:lnTo>
                    <a:pt x="56743" y="465429"/>
                  </a:lnTo>
                  <a:lnTo>
                    <a:pt x="34442" y="557872"/>
                  </a:lnTo>
                  <a:lnTo>
                    <a:pt x="32486" y="565988"/>
                  </a:lnTo>
                  <a:lnTo>
                    <a:pt x="37477" y="574154"/>
                  </a:lnTo>
                  <a:lnTo>
                    <a:pt x="45605" y="576110"/>
                  </a:lnTo>
                  <a:lnTo>
                    <a:pt x="46799" y="576389"/>
                  </a:lnTo>
                  <a:lnTo>
                    <a:pt x="47980" y="576541"/>
                  </a:lnTo>
                  <a:lnTo>
                    <a:pt x="49149" y="576541"/>
                  </a:lnTo>
                  <a:lnTo>
                    <a:pt x="55981" y="576541"/>
                  </a:lnTo>
                  <a:lnTo>
                    <a:pt x="62179" y="571880"/>
                  </a:lnTo>
                  <a:lnTo>
                    <a:pt x="63842" y="564959"/>
                  </a:lnTo>
                  <a:lnTo>
                    <a:pt x="86131" y="472503"/>
                  </a:lnTo>
                  <a:lnTo>
                    <a:pt x="92727" y="428028"/>
                  </a:lnTo>
                  <a:lnTo>
                    <a:pt x="91417" y="383125"/>
                  </a:lnTo>
                  <a:lnTo>
                    <a:pt x="82330" y="338877"/>
                  </a:lnTo>
                  <a:lnTo>
                    <a:pt x="65595" y="296367"/>
                  </a:lnTo>
                  <a:lnTo>
                    <a:pt x="50593" y="260796"/>
                  </a:lnTo>
                  <a:lnTo>
                    <a:pt x="39492" y="222772"/>
                  </a:lnTo>
                  <a:lnTo>
                    <a:pt x="32603" y="183626"/>
                  </a:lnTo>
                  <a:lnTo>
                    <a:pt x="30238" y="144691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55063" y="712127"/>
              <a:ext cx="651510" cy="713105"/>
            </a:xfrm>
            <a:custGeom>
              <a:avLst/>
              <a:gdLst/>
              <a:ahLst/>
              <a:cxnLst/>
              <a:rect l="l" t="t" r="r" b="b"/>
              <a:pathLst>
                <a:path w="651510" h="713105">
                  <a:moveTo>
                    <a:pt x="344982" y="260819"/>
                  </a:moveTo>
                  <a:lnTo>
                    <a:pt x="279514" y="260819"/>
                  </a:lnTo>
                  <a:lnTo>
                    <a:pt x="432777" y="340614"/>
                  </a:lnTo>
                  <a:lnTo>
                    <a:pt x="462432" y="437172"/>
                  </a:lnTo>
                  <a:lnTo>
                    <a:pt x="393522" y="437172"/>
                  </a:lnTo>
                  <a:lnTo>
                    <a:pt x="386753" y="443941"/>
                  </a:lnTo>
                  <a:lnTo>
                    <a:pt x="386753" y="529920"/>
                  </a:lnTo>
                  <a:lnTo>
                    <a:pt x="381717" y="554801"/>
                  </a:lnTo>
                  <a:lnTo>
                    <a:pt x="367992" y="575141"/>
                  </a:lnTo>
                  <a:lnTo>
                    <a:pt x="347651" y="588866"/>
                  </a:lnTo>
                  <a:lnTo>
                    <a:pt x="322770" y="593902"/>
                  </a:lnTo>
                  <a:lnTo>
                    <a:pt x="222770" y="593902"/>
                  </a:lnTo>
                  <a:lnTo>
                    <a:pt x="216484" y="599186"/>
                  </a:lnTo>
                  <a:lnTo>
                    <a:pt x="198272" y="703465"/>
                  </a:lnTo>
                  <a:lnTo>
                    <a:pt x="203784" y="711288"/>
                  </a:lnTo>
                  <a:lnTo>
                    <a:pt x="212890" y="712876"/>
                  </a:lnTo>
                  <a:lnTo>
                    <a:pt x="213766" y="712952"/>
                  </a:lnTo>
                  <a:lnTo>
                    <a:pt x="221843" y="712952"/>
                  </a:lnTo>
                  <a:lnTo>
                    <a:pt x="228219" y="707783"/>
                  </a:lnTo>
                  <a:lnTo>
                    <a:pt x="242824" y="624141"/>
                  </a:lnTo>
                  <a:lnTo>
                    <a:pt x="322770" y="624141"/>
                  </a:lnTo>
                  <a:lnTo>
                    <a:pt x="359411" y="616725"/>
                  </a:lnTo>
                  <a:lnTo>
                    <a:pt x="389364" y="596514"/>
                  </a:lnTo>
                  <a:lnTo>
                    <a:pt x="409575" y="566561"/>
                  </a:lnTo>
                  <a:lnTo>
                    <a:pt x="416991" y="529920"/>
                  </a:lnTo>
                  <a:lnTo>
                    <a:pt x="416991" y="467410"/>
                  </a:lnTo>
                  <a:lnTo>
                    <a:pt x="487692" y="467410"/>
                  </a:lnTo>
                  <a:lnTo>
                    <a:pt x="492213" y="465137"/>
                  </a:lnTo>
                  <a:lnTo>
                    <a:pt x="495046" y="461276"/>
                  </a:lnTo>
                  <a:lnTo>
                    <a:pt x="497903" y="457428"/>
                  </a:lnTo>
                  <a:lnTo>
                    <a:pt x="498754" y="452437"/>
                  </a:lnTo>
                  <a:lnTo>
                    <a:pt x="470433" y="360197"/>
                  </a:lnTo>
                  <a:lnTo>
                    <a:pt x="535895" y="360197"/>
                  </a:lnTo>
                  <a:lnTo>
                    <a:pt x="344982" y="260819"/>
                  </a:lnTo>
                  <a:close/>
                </a:path>
                <a:path w="651510" h="713105">
                  <a:moveTo>
                    <a:pt x="535895" y="360197"/>
                  </a:moveTo>
                  <a:lnTo>
                    <a:pt x="470433" y="360197"/>
                  </a:lnTo>
                  <a:lnTo>
                    <a:pt x="629450" y="442976"/>
                  </a:lnTo>
                  <a:lnTo>
                    <a:pt x="631837" y="443522"/>
                  </a:lnTo>
                  <a:lnTo>
                    <a:pt x="639648" y="443522"/>
                  </a:lnTo>
                  <a:lnTo>
                    <a:pt x="644918" y="440563"/>
                  </a:lnTo>
                  <a:lnTo>
                    <a:pt x="651459" y="427977"/>
                  </a:lnTo>
                  <a:lnTo>
                    <a:pt x="648576" y="418858"/>
                  </a:lnTo>
                  <a:lnTo>
                    <a:pt x="535895" y="360197"/>
                  </a:lnTo>
                  <a:close/>
                </a:path>
                <a:path w="651510" h="713105">
                  <a:moveTo>
                    <a:pt x="153301" y="110705"/>
                  </a:moveTo>
                  <a:lnTo>
                    <a:pt x="108175" y="118813"/>
                  </a:lnTo>
                  <a:lnTo>
                    <a:pt x="69735" y="143598"/>
                  </a:lnTo>
                  <a:lnTo>
                    <a:pt x="43662" y="181160"/>
                  </a:lnTo>
                  <a:lnTo>
                    <a:pt x="34048" y="226009"/>
                  </a:lnTo>
                  <a:lnTo>
                    <a:pt x="34048" y="371487"/>
                  </a:lnTo>
                  <a:lnTo>
                    <a:pt x="38455" y="377393"/>
                  </a:lnTo>
                  <a:lnTo>
                    <a:pt x="174612" y="417385"/>
                  </a:lnTo>
                  <a:lnTo>
                    <a:pt x="176047" y="417588"/>
                  </a:lnTo>
                  <a:lnTo>
                    <a:pt x="180695" y="417588"/>
                  </a:lnTo>
                  <a:lnTo>
                    <a:pt x="183883" y="416560"/>
                  </a:lnTo>
                  <a:lnTo>
                    <a:pt x="190334" y="411721"/>
                  </a:lnTo>
                  <a:lnTo>
                    <a:pt x="192595" y="407238"/>
                  </a:lnTo>
                  <a:lnTo>
                    <a:pt x="192595" y="382282"/>
                  </a:lnTo>
                  <a:lnTo>
                    <a:pt x="162344" y="382282"/>
                  </a:lnTo>
                  <a:lnTo>
                    <a:pt x="64274" y="353466"/>
                  </a:lnTo>
                  <a:lnTo>
                    <a:pt x="64359" y="226009"/>
                  </a:lnTo>
                  <a:lnTo>
                    <a:pt x="90868" y="165427"/>
                  </a:lnTo>
                  <a:lnTo>
                    <a:pt x="152819" y="140944"/>
                  </a:lnTo>
                  <a:lnTo>
                    <a:pt x="229321" y="140944"/>
                  </a:lnTo>
                  <a:lnTo>
                    <a:pt x="217420" y="130990"/>
                  </a:lnTo>
                  <a:lnTo>
                    <a:pt x="197608" y="120113"/>
                  </a:lnTo>
                  <a:lnTo>
                    <a:pt x="176068" y="113279"/>
                  </a:lnTo>
                  <a:lnTo>
                    <a:pt x="153301" y="110705"/>
                  </a:lnTo>
                  <a:close/>
                </a:path>
                <a:path w="651510" h="713105">
                  <a:moveTo>
                    <a:pt x="229321" y="140944"/>
                  </a:moveTo>
                  <a:lnTo>
                    <a:pt x="152819" y="140944"/>
                  </a:lnTo>
                  <a:lnTo>
                    <a:pt x="186136" y="148224"/>
                  </a:lnTo>
                  <a:lnTo>
                    <a:pt x="213372" y="167052"/>
                  </a:lnTo>
                  <a:lnTo>
                    <a:pt x="231750" y="194601"/>
                  </a:lnTo>
                  <a:lnTo>
                    <a:pt x="238493" y="228041"/>
                  </a:lnTo>
                  <a:lnTo>
                    <a:pt x="238493" y="229539"/>
                  </a:lnTo>
                  <a:lnTo>
                    <a:pt x="238721" y="231051"/>
                  </a:lnTo>
                  <a:lnTo>
                    <a:pt x="252463" y="275793"/>
                  </a:lnTo>
                  <a:lnTo>
                    <a:pt x="233984" y="275793"/>
                  </a:lnTo>
                  <a:lnTo>
                    <a:pt x="227215" y="282549"/>
                  </a:lnTo>
                  <a:lnTo>
                    <a:pt x="227215" y="328358"/>
                  </a:lnTo>
                  <a:lnTo>
                    <a:pt x="220586" y="334975"/>
                  </a:lnTo>
                  <a:lnTo>
                    <a:pt x="169113" y="334975"/>
                  </a:lnTo>
                  <a:lnTo>
                    <a:pt x="162344" y="341731"/>
                  </a:lnTo>
                  <a:lnTo>
                    <a:pt x="162344" y="382282"/>
                  </a:lnTo>
                  <a:lnTo>
                    <a:pt x="192595" y="382282"/>
                  </a:lnTo>
                  <a:lnTo>
                    <a:pt x="192595" y="365213"/>
                  </a:lnTo>
                  <a:lnTo>
                    <a:pt x="212458" y="365213"/>
                  </a:lnTo>
                  <a:lnTo>
                    <a:pt x="229956" y="361671"/>
                  </a:lnTo>
                  <a:lnTo>
                    <a:pt x="244255" y="352017"/>
                  </a:lnTo>
                  <a:lnTo>
                    <a:pt x="253902" y="337712"/>
                  </a:lnTo>
                  <a:lnTo>
                    <a:pt x="257441" y="320217"/>
                  </a:lnTo>
                  <a:lnTo>
                    <a:pt x="257441" y="306031"/>
                  </a:lnTo>
                  <a:lnTo>
                    <a:pt x="277723" y="306031"/>
                  </a:lnTo>
                  <a:lnTo>
                    <a:pt x="282244" y="303745"/>
                  </a:lnTo>
                  <a:lnTo>
                    <a:pt x="287947" y="296037"/>
                  </a:lnTo>
                  <a:lnTo>
                    <a:pt x="288785" y="291045"/>
                  </a:lnTo>
                  <a:lnTo>
                    <a:pt x="279514" y="260819"/>
                  </a:lnTo>
                  <a:lnTo>
                    <a:pt x="344982" y="260819"/>
                  </a:lnTo>
                  <a:lnTo>
                    <a:pt x="289331" y="231851"/>
                  </a:lnTo>
                  <a:lnTo>
                    <a:pt x="332712" y="209270"/>
                  </a:lnTo>
                  <a:lnTo>
                    <a:pt x="267246" y="209270"/>
                  </a:lnTo>
                  <a:lnTo>
                    <a:pt x="263022" y="191719"/>
                  </a:lnTo>
                  <a:lnTo>
                    <a:pt x="256171" y="175106"/>
                  </a:lnTo>
                  <a:lnTo>
                    <a:pt x="246797" y="159680"/>
                  </a:lnTo>
                  <a:lnTo>
                    <a:pt x="235000" y="145694"/>
                  </a:lnTo>
                  <a:lnTo>
                    <a:pt x="229321" y="140944"/>
                  </a:lnTo>
                  <a:close/>
                </a:path>
                <a:path w="651510" h="713105">
                  <a:moveTo>
                    <a:pt x="288799" y="30238"/>
                  </a:moveTo>
                  <a:lnTo>
                    <a:pt x="165481" y="30238"/>
                  </a:lnTo>
                  <a:lnTo>
                    <a:pt x="216453" y="35630"/>
                  </a:lnTo>
                  <a:lnTo>
                    <a:pt x="264593" y="51259"/>
                  </a:lnTo>
                  <a:lnTo>
                    <a:pt x="308552" y="76302"/>
                  </a:lnTo>
                  <a:lnTo>
                    <a:pt x="346979" y="109938"/>
                  </a:lnTo>
                  <a:lnTo>
                    <a:pt x="378523" y="151345"/>
                  </a:lnTo>
                  <a:lnTo>
                    <a:pt x="267246" y="209270"/>
                  </a:lnTo>
                  <a:lnTo>
                    <a:pt x="332712" y="209270"/>
                  </a:lnTo>
                  <a:lnTo>
                    <a:pt x="470856" y="137363"/>
                  </a:lnTo>
                  <a:lnTo>
                    <a:pt x="405396" y="137363"/>
                  </a:lnTo>
                  <a:lnTo>
                    <a:pt x="376580" y="97651"/>
                  </a:lnTo>
                  <a:lnTo>
                    <a:pt x="342101" y="63944"/>
                  </a:lnTo>
                  <a:lnTo>
                    <a:pt x="302855" y="36782"/>
                  </a:lnTo>
                  <a:lnTo>
                    <a:pt x="288799" y="30238"/>
                  </a:lnTo>
                  <a:close/>
                </a:path>
                <a:path w="651510" h="713105">
                  <a:moveTo>
                    <a:pt x="634631" y="18034"/>
                  </a:moveTo>
                  <a:lnTo>
                    <a:pt x="405396" y="137363"/>
                  </a:lnTo>
                  <a:lnTo>
                    <a:pt x="470856" y="137363"/>
                  </a:lnTo>
                  <a:lnTo>
                    <a:pt x="648576" y="44856"/>
                  </a:lnTo>
                  <a:lnTo>
                    <a:pt x="651459" y="35737"/>
                  </a:lnTo>
                  <a:lnTo>
                    <a:pt x="643750" y="20916"/>
                  </a:lnTo>
                  <a:lnTo>
                    <a:pt x="634631" y="18034"/>
                  </a:lnTo>
                  <a:close/>
                </a:path>
                <a:path w="651510" h="713105">
                  <a:moveTo>
                    <a:pt x="165481" y="0"/>
                  </a:moveTo>
                  <a:lnTo>
                    <a:pt x="124209" y="2812"/>
                  </a:lnTo>
                  <a:lnTo>
                    <a:pt x="84064" y="11147"/>
                  </a:lnTo>
                  <a:lnTo>
                    <a:pt x="45591" y="24849"/>
                  </a:lnTo>
                  <a:lnTo>
                    <a:pt x="9334" y="43764"/>
                  </a:lnTo>
                  <a:lnTo>
                    <a:pt x="0" y="57454"/>
                  </a:lnTo>
                  <a:lnTo>
                    <a:pt x="8737" y="71678"/>
                  </a:lnTo>
                  <a:lnTo>
                    <a:pt x="18059" y="73914"/>
                  </a:lnTo>
                  <a:lnTo>
                    <a:pt x="25158" y="69532"/>
                  </a:lnTo>
                  <a:lnTo>
                    <a:pt x="57721" y="52548"/>
                  </a:lnTo>
                  <a:lnTo>
                    <a:pt x="92290" y="40246"/>
                  </a:lnTo>
                  <a:lnTo>
                    <a:pt x="128375" y="32763"/>
                  </a:lnTo>
                  <a:lnTo>
                    <a:pt x="165481" y="30238"/>
                  </a:lnTo>
                  <a:lnTo>
                    <a:pt x="288799" y="30238"/>
                  </a:lnTo>
                  <a:lnTo>
                    <a:pt x="259738" y="16709"/>
                  </a:lnTo>
                  <a:lnTo>
                    <a:pt x="213648" y="4267"/>
                  </a:lnTo>
                  <a:lnTo>
                    <a:pt x="1654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55063" y="712127"/>
              <a:ext cx="651510" cy="713105"/>
            </a:xfrm>
            <a:custGeom>
              <a:avLst/>
              <a:gdLst/>
              <a:ahLst/>
              <a:cxnLst/>
              <a:rect l="l" t="t" r="r" b="b"/>
              <a:pathLst>
                <a:path w="651510" h="713105">
                  <a:moveTo>
                    <a:pt x="242328" y="275793"/>
                  </a:moveTo>
                  <a:lnTo>
                    <a:pt x="233984" y="275793"/>
                  </a:lnTo>
                  <a:lnTo>
                    <a:pt x="227215" y="282549"/>
                  </a:lnTo>
                  <a:lnTo>
                    <a:pt x="227215" y="290906"/>
                  </a:lnTo>
                  <a:lnTo>
                    <a:pt x="227215" y="320217"/>
                  </a:lnTo>
                  <a:lnTo>
                    <a:pt x="227215" y="328358"/>
                  </a:lnTo>
                  <a:lnTo>
                    <a:pt x="220586" y="334975"/>
                  </a:lnTo>
                  <a:lnTo>
                    <a:pt x="212458" y="334975"/>
                  </a:lnTo>
                  <a:lnTo>
                    <a:pt x="177469" y="334975"/>
                  </a:lnTo>
                  <a:lnTo>
                    <a:pt x="169113" y="334975"/>
                  </a:lnTo>
                  <a:lnTo>
                    <a:pt x="162344" y="341731"/>
                  </a:lnTo>
                  <a:lnTo>
                    <a:pt x="162344" y="350100"/>
                  </a:lnTo>
                  <a:lnTo>
                    <a:pt x="162344" y="382282"/>
                  </a:lnTo>
                  <a:lnTo>
                    <a:pt x="64274" y="353466"/>
                  </a:lnTo>
                  <a:lnTo>
                    <a:pt x="64274" y="226390"/>
                  </a:lnTo>
                  <a:lnTo>
                    <a:pt x="71730" y="192729"/>
                  </a:lnTo>
                  <a:lnTo>
                    <a:pt x="90868" y="165427"/>
                  </a:lnTo>
                  <a:lnTo>
                    <a:pt x="118845" y="147244"/>
                  </a:lnTo>
                  <a:lnTo>
                    <a:pt x="152819" y="140944"/>
                  </a:lnTo>
                  <a:lnTo>
                    <a:pt x="186136" y="148224"/>
                  </a:lnTo>
                  <a:lnTo>
                    <a:pt x="213372" y="167052"/>
                  </a:lnTo>
                  <a:lnTo>
                    <a:pt x="231750" y="194601"/>
                  </a:lnTo>
                  <a:lnTo>
                    <a:pt x="238493" y="228041"/>
                  </a:lnTo>
                  <a:lnTo>
                    <a:pt x="238493" y="229539"/>
                  </a:lnTo>
                  <a:lnTo>
                    <a:pt x="238721" y="231051"/>
                  </a:lnTo>
                  <a:lnTo>
                    <a:pt x="239166" y="232486"/>
                  </a:lnTo>
                  <a:lnTo>
                    <a:pt x="252463" y="275793"/>
                  </a:lnTo>
                  <a:lnTo>
                    <a:pt x="242328" y="275793"/>
                  </a:lnTo>
                  <a:close/>
                </a:path>
                <a:path w="651510" h="713105">
                  <a:moveTo>
                    <a:pt x="641172" y="414997"/>
                  </a:moveTo>
                  <a:lnTo>
                    <a:pt x="289331" y="231851"/>
                  </a:lnTo>
                  <a:lnTo>
                    <a:pt x="641172" y="48717"/>
                  </a:lnTo>
                  <a:lnTo>
                    <a:pt x="648576" y="44856"/>
                  </a:lnTo>
                  <a:lnTo>
                    <a:pt x="651459" y="35737"/>
                  </a:lnTo>
                  <a:lnTo>
                    <a:pt x="647611" y="28321"/>
                  </a:lnTo>
                  <a:lnTo>
                    <a:pt x="643750" y="20916"/>
                  </a:lnTo>
                  <a:lnTo>
                    <a:pt x="634631" y="18034"/>
                  </a:lnTo>
                  <a:lnTo>
                    <a:pt x="627214" y="21894"/>
                  </a:lnTo>
                  <a:lnTo>
                    <a:pt x="405396" y="137363"/>
                  </a:lnTo>
                  <a:lnTo>
                    <a:pt x="376580" y="97651"/>
                  </a:lnTo>
                  <a:lnTo>
                    <a:pt x="342101" y="63944"/>
                  </a:lnTo>
                  <a:lnTo>
                    <a:pt x="302855" y="36782"/>
                  </a:lnTo>
                  <a:lnTo>
                    <a:pt x="259738" y="16709"/>
                  </a:lnTo>
                  <a:lnTo>
                    <a:pt x="213648" y="4267"/>
                  </a:lnTo>
                  <a:lnTo>
                    <a:pt x="165481" y="0"/>
                  </a:lnTo>
                  <a:lnTo>
                    <a:pt x="124209" y="2812"/>
                  </a:lnTo>
                  <a:lnTo>
                    <a:pt x="84064" y="11147"/>
                  </a:lnTo>
                  <a:lnTo>
                    <a:pt x="45591" y="24849"/>
                  </a:lnTo>
                  <a:lnTo>
                    <a:pt x="9334" y="43764"/>
                  </a:lnTo>
                  <a:lnTo>
                    <a:pt x="0" y="57454"/>
                  </a:lnTo>
                  <a:lnTo>
                    <a:pt x="4368" y="64566"/>
                  </a:lnTo>
                  <a:lnTo>
                    <a:pt x="8737" y="71678"/>
                  </a:lnTo>
                  <a:lnTo>
                    <a:pt x="18059" y="73914"/>
                  </a:lnTo>
                  <a:lnTo>
                    <a:pt x="25158" y="69532"/>
                  </a:lnTo>
                  <a:lnTo>
                    <a:pt x="57721" y="52548"/>
                  </a:lnTo>
                  <a:lnTo>
                    <a:pt x="92290" y="40246"/>
                  </a:lnTo>
                  <a:lnTo>
                    <a:pt x="128375" y="32763"/>
                  </a:lnTo>
                  <a:lnTo>
                    <a:pt x="165481" y="30238"/>
                  </a:lnTo>
                  <a:lnTo>
                    <a:pt x="216453" y="35630"/>
                  </a:lnTo>
                  <a:lnTo>
                    <a:pt x="264593" y="51259"/>
                  </a:lnTo>
                  <a:lnTo>
                    <a:pt x="308552" y="76302"/>
                  </a:lnTo>
                  <a:lnTo>
                    <a:pt x="346979" y="109938"/>
                  </a:lnTo>
                  <a:lnTo>
                    <a:pt x="378523" y="151345"/>
                  </a:lnTo>
                  <a:lnTo>
                    <a:pt x="267246" y="209270"/>
                  </a:lnTo>
                  <a:lnTo>
                    <a:pt x="263022" y="191719"/>
                  </a:lnTo>
                  <a:lnTo>
                    <a:pt x="256171" y="175106"/>
                  </a:lnTo>
                  <a:lnTo>
                    <a:pt x="217420" y="130990"/>
                  </a:lnTo>
                  <a:lnTo>
                    <a:pt x="176068" y="113279"/>
                  </a:lnTo>
                  <a:lnTo>
                    <a:pt x="153301" y="110705"/>
                  </a:lnTo>
                  <a:lnTo>
                    <a:pt x="130161" y="112571"/>
                  </a:lnTo>
                  <a:lnTo>
                    <a:pt x="87861" y="129224"/>
                  </a:lnTo>
                  <a:lnTo>
                    <a:pt x="54751" y="161217"/>
                  </a:lnTo>
                  <a:lnTo>
                    <a:pt x="36688" y="202925"/>
                  </a:lnTo>
                  <a:lnTo>
                    <a:pt x="34048" y="226009"/>
                  </a:lnTo>
                  <a:lnTo>
                    <a:pt x="34048" y="226263"/>
                  </a:lnTo>
                  <a:lnTo>
                    <a:pt x="34048" y="364782"/>
                  </a:lnTo>
                  <a:lnTo>
                    <a:pt x="34048" y="371487"/>
                  </a:lnTo>
                  <a:lnTo>
                    <a:pt x="38455" y="377393"/>
                  </a:lnTo>
                  <a:lnTo>
                    <a:pt x="44894" y="379285"/>
                  </a:lnTo>
                  <a:lnTo>
                    <a:pt x="173215" y="416979"/>
                  </a:lnTo>
                  <a:lnTo>
                    <a:pt x="174612" y="417385"/>
                  </a:lnTo>
                  <a:lnTo>
                    <a:pt x="176047" y="417588"/>
                  </a:lnTo>
                  <a:lnTo>
                    <a:pt x="177469" y="417588"/>
                  </a:lnTo>
                  <a:lnTo>
                    <a:pt x="180695" y="417588"/>
                  </a:lnTo>
                  <a:lnTo>
                    <a:pt x="183883" y="416560"/>
                  </a:lnTo>
                  <a:lnTo>
                    <a:pt x="186524" y="414578"/>
                  </a:lnTo>
                  <a:lnTo>
                    <a:pt x="190334" y="411721"/>
                  </a:lnTo>
                  <a:lnTo>
                    <a:pt x="192595" y="407238"/>
                  </a:lnTo>
                  <a:lnTo>
                    <a:pt x="192595" y="402475"/>
                  </a:lnTo>
                  <a:lnTo>
                    <a:pt x="192595" y="365213"/>
                  </a:lnTo>
                  <a:lnTo>
                    <a:pt x="212458" y="365213"/>
                  </a:lnTo>
                  <a:lnTo>
                    <a:pt x="229956" y="361671"/>
                  </a:lnTo>
                  <a:lnTo>
                    <a:pt x="244255" y="352017"/>
                  </a:lnTo>
                  <a:lnTo>
                    <a:pt x="253902" y="337712"/>
                  </a:lnTo>
                  <a:lnTo>
                    <a:pt x="257441" y="320217"/>
                  </a:lnTo>
                  <a:lnTo>
                    <a:pt x="257441" y="306031"/>
                  </a:lnTo>
                  <a:lnTo>
                    <a:pt x="272923" y="306031"/>
                  </a:lnTo>
                  <a:lnTo>
                    <a:pt x="277723" y="306031"/>
                  </a:lnTo>
                  <a:lnTo>
                    <a:pt x="282244" y="303745"/>
                  </a:lnTo>
                  <a:lnTo>
                    <a:pt x="285089" y="299885"/>
                  </a:lnTo>
                  <a:lnTo>
                    <a:pt x="287947" y="296037"/>
                  </a:lnTo>
                  <a:lnTo>
                    <a:pt x="288785" y="291045"/>
                  </a:lnTo>
                  <a:lnTo>
                    <a:pt x="287388" y="286473"/>
                  </a:lnTo>
                  <a:lnTo>
                    <a:pt x="279514" y="260819"/>
                  </a:lnTo>
                  <a:lnTo>
                    <a:pt x="432777" y="340614"/>
                  </a:lnTo>
                  <a:lnTo>
                    <a:pt x="462432" y="437172"/>
                  </a:lnTo>
                  <a:lnTo>
                    <a:pt x="401878" y="437172"/>
                  </a:lnTo>
                  <a:lnTo>
                    <a:pt x="393522" y="437172"/>
                  </a:lnTo>
                  <a:lnTo>
                    <a:pt x="386753" y="443941"/>
                  </a:lnTo>
                  <a:lnTo>
                    <a:pt x="386753" y="452285"/>
                  </a:lnTo>
                  <a:lnTo>
                    <a:pt x="386753" y="529920"/>
                  </a:lnTo>
                  <a:lnTo>
                    <a:pt x="381717" y="554801"/>
                  </a:lnTo>
                  <a:lnTo>
                    <a:pt x="367992" y="575141"/>
                  </a:lnTo>
                  <a:lnTo>
                    <a:pt x="347651" y="588866"/>
                  </a:lnTo>
                  <a:lnTo>
                    <a:pt x="322770" y="593902"/>
                  </a:lnTo>
                  <a:lnTo>
                    <a:pt x="230111" y="593902"/>
                  </a:lnTo>
                  <a:lnTo>
                    <a:pt x="222770" y="593902"/>
                  </a:lnTo>
                  <a:lnTo>
                    <a:pt x="216484" y="599186"/>
                  </a:lnTo>
                  <a:lnTo>
                    <a:pt x="215214" y="606412"/>
                  </a:lnTo>
                  <a:lnTo>
                    <a:pt x="199720" y="695223"/>
                  </a:lnTo>
                  <a:lnTo>
                    <a:pt x="198272" y="703465"/>
                  </a:lnTo>
                  <a:lnTo>
                    <a:pt x="203784" y="711288"/>
                  </a:lnTo>
                  <a:lnTo>
                    <a:pt x="212001" y="712724"/>
                  </a:lnTo>
                  <a:lnTo>
                    <a:pt x="212890" y="712876"/>
                  </a:lnTo>
                  <a:lnTo>
                    <a:pt x="213766" y="712952"/>
                  </a:lnTo>
                  <a:lnTo>
                    <a:pt x="214617" y="712952"/>
                  </a:lnTo>
                  <a:lnTo>
                    <a:pt x="221843" y="712952"/>
                  </a:lnTo>
                  <a:lnTo>
                    <a:pt x="228219" y="707783"/>
                  </a:lnTo>
                  <a:lnTo>
                    <a:pt x="229501" y="700443"/>
                  </a:lnTo>
                  <a:lnTo>
                    <a:pt x="242824" y="624141"/>
                  </a:lnTo>
                  <a:lnTo>
                    <a:pt x="322770" y="624141"/>
                  </a:lnTo>
                  <a:lnTo>
                    <a:pt x="359411" y="616725"/>
                  </a:lnTo>
                  <a:lnTo>
                    <a:pt x="389364" y="596514"/>
                  </a:lnTo>
                  <a:lnTo>
                    <a:pt x="409575" y="566561"/>
                  </a:lnTo>
                  <a:lnTo>
                    <a:pt x="416991" y="529920"/>
                  </a:lnTo>
                  <a:lnTo>
                    <a:pt x="416991" y="467410"/>
                  </a:lnTo>
                  <a:lnTo>
                    <a:pt x="482892" y="467410"/>
                  </a:lnTo>
                  <a:lnTo>
                    <a:pt x="487692" y="467410"/>
                  </a:lnTo>
                  <a:lnTo>
                    <a:pt x="492213" y="465137"/>
                  </a:lnTo>
                  <a:lnTo>
                    <a:pt x="495046" y="461276"/>
                  </a:lnTo>
                  <a:lnTo>
                    <a:pt x="497903" y="457428"/>
                  </a:lnTo>
                  <a:lnTo>
                    <a:pt x="498754" y="452437"/>
                  </a:lnTo>
                  <a:lnTo>
                    <a:pt x="497344" y="447852"/>
                  </a:lnTo>
                  <a:lnTo>
                    <a:pt x="470433" y="360197"/>
                  </a:lnTo>
                  <a:lnTo>
                    <a:pt x="627227" y="441807"/>
                  </a:lnTo>
                  <a:lnTo>
                    <a:pt x="629450" y="442976"/>
                  </a:lnTo>
                  <a:lnTo>
                    <a:pt x="631837" y="443522"/>
                  </a:lnTo>
                  <a:lnTo>
                    <a:pt x="634174" y="443522"/>
                  </a:lnTo>
                  <a:lnTo>
                    <a:pt x="639648" y="443522"/>
                  </a:lnTo>
                  <a:lnTo>
                    <a:pt x="644918" y="440563"/>
                  </a:lnTo>
                  <a:lnTo>
                    <a:pt x="647611" y="435381"/>
                  </a:lnTo>
                  <a:lnTo>
                    <a:pt x="651459" y="427977"/>
                  </a:lnTo>
                  <a:lnTo>
                    <a:pt x="648576" y="418858"/>
                  </a:lnTo>
                  <a:lnTo>
                    <a:pt x="641172" y="414997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04106" y="796178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80" h="30480">
                  <a:moveTo>
                    <a:pt x="19075" y="0"/>
                  </a:moveTo>
                  <a:lnTo>
                    <a:pt x="11125" y="0"/>
                  </a:lnTo>
                  <a:lnTo>
                    <a:pt x="7238" y="1625"/>
                  </a:lnTo>
                  <a:lnTo>
                    <a:pt x="1612" y="7264"/>
                  </a:lnTo>
                  <a:lnTo>
                    <a:pt x="0" y="11150"/>
                  </a:lnTo>
                  <a:lnTo>
                    <a:pt x="0" y="19113"/>
                  </a:lnTo>
                  <a:lnTo>
                    <a:pt x="1612" y="23012"/>
                  </a:lnTo>
                  <a:lnTo>
                    <a:pt x="7238" y="28638"/>
                  </a:lnTo>
                  <a:lnTo>
                    <a:pt x="11125" y="30264"/>
                  </a:lnTo>
                  <a:lnTo>
                    <a:pt x="19075" y="30264"/>
                  </a:lnTo>
                  <a:lnTo>
                    <a:pt x="22986" y="28638"/>
                  </a:lnTo>
                  <a:lnTo>
                    <a:pt x="28600" y="23012"/>
                  </a:lnTo>
                  <a:lnTo>
                    <a:pt x="30225" y="19113"/>
                  </a:lnTo>
                  <a:lnTo>
                    <a:pt x="30225" y="11150"/>
                  </a:lnTo>
                  <a:lnTo>
                    <a:pt x="28600" y="7264"/>
                  </a:lnTo>
                  <a:lnTo>
                    <a:pt x="22986" y="16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04106" y="796178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80" h="30480">
                  <a:moveTo>
                    <a:pt x="15112" y="30264"/>
                  </a:moveTo>
                  <a:lnTo>
                    <a:pt x="11125" y="30264"/>
                  </a:lnTo>
                  <a:lnTo>
                    <a:pt x="7238" y="28638"/>
                  </a:lnTo>
                  <a:lnTo>
                    <a:pt x="4419" y="25831"/>
                  </a:lnTo>
                  <a:lnTo>
                    <a:pt x="1612" y="23012"/>
                  </a:lnTo>
                  <a:lnTo>
                    <a:pt x="0" y="19113"/>
                  </a:lnTo>
                  <a:lnTo>
                    <a:pt x="0" y="15151"/>
                  </a:lnTo>
                  <a:lnTo>
                    <a:pt x="0" y="11150"/>
                  </a:lnTo>
                  <a:lnTo>
                    <a:pt x="1612" y="7264"/>
                  </a:lnTo>
                  <a:lnTo>
                    <a:pt x="4419" y="4444"/>
                  </a:lnTo>
                  <a:lnTo>
                    <a:pt x="7238" y="1625"/>
                  </a:lnTo>
                  <a:lnTo>
                    <a:pt x="11125" y="0"/>
                  </a:lnTo>
                  <a:lnTo>
                    <a:pt x="15112" y="0"/>
                  </a:lnTo>
                  <a:lnTo>
                    <a:pt x="19075" y="0"/>
                  </a:lnTo>
                  <a:lnTo>
                    <a:pt x="22986" y="1625"/>
                  </a:lnTo>
                  <a:lnTo>
                    <a:pt x="25793" y="4444"/>
                  </a:lnTo>
                  <a:lnTo>
                    <a:pt x="28600" y="7264"/>
                  </a:lnTo>
                  <a:lnTo>
                    <a:pt x="30225" y="11150"/>
                  </a:lnTo>
                  <a:lnTo>
                    <a:pt x="30225" y="15151"/>
                  </a:lnTo>
                  <a:lnTo>
                    <a:pt x="30225" y="19113"/>
                  </a:lnTo>
                  <a:lnTo>
                    <a:pt x="28600" y="23012"/>
                  </a:lnTo>
                  <a:lnTo>
                    <a:pt x="25793" y="25831"/>
                  </a:lnTo>
                  <a:lnTo>
                    <a:pt x="22986" y="28638"/>
                  </a:lnTo>
                  <a:lnTo>
                    <a:pt x="19075" y="30264"/>
                  </a:lnTo>
                  <a:lnTo>
                    <a:pt x="15112" y="30264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3143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08659" y="2133"/>
              <a:ext cx="508634" cy="505459"/>
            </a:xfrm>
            <a:custGeom>
              <a:avLst/>
              <a:gdLst/>
              <a:ahLst/>
              <a:cxnLst/>
              <a:rect l="l" t="t" r="r" b="b"/>
              <a:pathLst>
                <a:path w="508634" h="505459">
                  <a:moveTo>
                    <a:pt x="508482" y="0"/>
                  </a:moveTo>
                  <a:lnTo>
                    <a:pt x="0" y="0"/>
                  </a:lnTo>
                  <a:lnTo>
                    <a:pt x="0" y="505358"/>
                  </a:lnTo>
                  <a:lnTo>
                    <a:pt x="508482" y="505358"/>
                  </a:lnTo>
                  <a:lnTo>
                    <a:pt x="508482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55917" y="2133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358"/>
                  </a:lnTo>
                  <a:lnTo>
                    <a:pt x="552729" y="505358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00" y="2133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358"/>
                  </a:lnTo>
                  <a:lnTo>
                    <a:pt x="552716" y="505358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8D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00" y="507491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16" y="50537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200" y="101285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16" y="50537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674881" y="504012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678424" y="0"/>
              <a:ext cx="511809" cy="504190"/>
            </a:xfrm>
            <a:custGeom>
              <a:avLst/>
              <a:gdLst/>
              <a:ahLst/>
              <a:cxnLst/>
              <a:rect l="l" t="t" r="r" b="b"/>
              <a:pathLst>
                <a:path w="511809" h="504190">
                  <a:moveTo>
                    <a:pt x="511238" y="0"/>
                  </a:moveTo>
                  <a:lnTo>
                    <a:pt x="0" y="0"/>
                  </a:lnTo>
                  <a:lnTo>
                    <a:pt x="0" y="504012"/>
                  </a:lnTo>
                  <a:lnTo>
                    <a:pt x="511238" y="504012"/>
                  </a:lnTo>
                  <a:lnTo>
                    <a:pt x="511238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161192" y="1010272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1731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1731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94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674881" y="1010272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674868" y="1516532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639056" y="504012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83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83" y="506260"/>
                  </a:lnTo>
                  <a:lnTo>
                    <a:pt x="519683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158740" y="504012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7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71" y="506260"/>
                  </a:lnTo>
                  <a:lnTo>
                    <a:pt x="519671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200" y="5837085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200" y="6348666"/>
              <a:ext cx="531495" cy="509905"/>
            </a:xfrm>
            <a:custGeom>
              <a:avLst/>
              <a:gdLst/>
              <a:ahLst/>
              <a:cxnLst/>
              <a:rect l="l" t="t" r="r" b="b"/>
              <a:pathLst>
                <a:path w="531495" h="509904">
                  <a:moveTo>
                    <a:pt x="531291" y="0"/>
                  </a:moveTo>
                  <a:lnTo>
                    <a:pt x="0" y="0"/>
                  </a:lnTo>
                  <a:lnTo>
                    <a:pt x="0" y="509333"/>
                  </a:lnTo>
                  <a:lnTo>
                    <a:pt x="531291" y="509333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200" y="5325503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200" y="4813922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34492" y="5837085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65783" y="5837085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655719" y="6346355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1167300" y="6346355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148938" y="5836551"/>
              <a:ext cx="2044700" cy="1021715"/>
            </a:xfrm>
            <a:custGeom>
              <a:avLst/>
              <a:gdLst/>
              <a:ahLst/>
              <a:cxnLst/>
              <a:rect l="l" t="t" r="r" b="b"/>
              <a:pathLst>
                <a:path w="2044700" h="1021715">
                  <a:moveTo>
                    <a:pt x="511581" y="512114"/>
                  </a:moveTo>
                  <a:lnTo>
                    <a:pt x="0" y="512114"/>
                  </a:lnTo>
                  <a:lnTo>
                    <a:pt x="0" y="1021448"/>
                  </a:lnTo>
                  <a:lnTo>
                    <a:pt x="511581" y="1021448"/>
                  </a:lnTo>
                  <a:lnTo>
                    <a:pt x="511581" y="512114"/>
                  </a:lnTo>
                  <a:close/>
                </a:path>
                <a:path w="2044700" h="1021715">
                  <a:moveTo>
                    <a:pt x="2044204" y="0"/>
                  </a:moveTo>
                  <a:lnTo>
                    <a:pt x="1533715" y="0"/>
                  </a:lnTo>
                  <a:lnTo>
                    <a:pt x="1533715" y="511581"/>
                  </a:lnTo>
                  <a:lnTo>
                    <a:pt x="2044204" y="511581"/>
                  </a:lnTo>
                  <a:lnTo>
                    <a:pt x="2044204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681624" y="6348133"/>
              <a:ext cx="511809" cy="509905"/>
            </a:xfrm>
            <a:custGeom>
              <a:avLst/>
              <a:gdLst/>
              <a:ahLst/>
              <a:cxnLst/>
              <a:rect l="l" t="t" r="r" b="b"/>
              <a:pathLst>
                <a:path w="511809" h="509904">
                  <a:moveTo>
                    <a:pt x="511517" y="0"/>
                  </a:moveTo>
                  <a:lnTo>
                    <a:pt x="0" y="0"/>
                  </a:lnTo>
                  <a:lnTo>
                    <a:pt x="0" y="509866"/>
                  </a:lnTo>
                  <a:lnTo>
                    <a:pt x="511517" y="509866"/>
                  </a:lnTo>
                  <a:lnTo>
                    <a:pt x="511517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170742" y="5835993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10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55929" y="507885"/>
              <a:ext cx="8243570" cy="510540"/>
            </a:xfrm>
            <a:custGeom>
              <a:avLst/>
              <a:gdLst/>
              <a:ahLst/>
              <a:cxnLst/>
              <a:rect l="l" t="t" r="r" b="b"/>
              <a:pathLst>
                <a:path w="8243570" h="510540">
                  <a:moveTo>
                    <a:pt x="8243074" y="0"/>
                  </a:moveTo>
                  <a:lnTo>
                    <a:pt x="0" y="0"/>
                  </a:lnTo>
                  <a:lnTo>
                    <a:pt x="0" y="510133"/>
                  </a:lnTo>
                  <a:lnTo>
                    <a:pt x="8243074" y="510133"/>
                  </a:lnTo>
                  <a:lnTo>
                    <a:pt x="8243074" y="0"/>
                  </a:lnTo>
                  <a:close/>
                </a:path>
              </a:pathLst>
            </a:custGeom>
            <a:solidFill>
              <a:srgbClr val="95C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1153579" y="541498"/>
            <a:ext cx="71424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0" spc="-200" dirty="0">
                <a:solidFill>
                  <a:srgbClr val="FFFFFF"/>
                </a:solidFill>
                <a:latin typeface="Arial Black"/>
                <a:cs typeface="Arial Black"/>
              </a:rPr>
              <a:t>REFORMULACIÓN </a:t>
            </a:r>
            <a:r>
              <a:rPr sz="2800" b="0" spc="-170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2800" b="0" spc="-220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2800" b="0" spc="-204" dirty="0">
                <a:solidFill>
                  <a:srgbClr val="FFFFFF"/>
                </a:solidFill>
                <a:latin typeface="Arial Black"/>
                <a:cs typeface="Arial Black"/>
              </a:rPr>
              <a:t>VISIÓN </a:t>
            </a:r>
            <a:r>
              <a:rPr sz="2800" b="0" spc="-320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2800" b="0" spc="-55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lang="es-ES" sz="2800" b="0" spc="-55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b="0" spc="-110" dirty="0">
                <a:solidFill>
                  <a:srgbClr val="FFFFFF"/>
                </a:solidFill>
                <a:latin typeface="Arial Black"/>
                <a:cs typeface="Arial Black"/>
              </a:rPr>
              <a:t>203</a:t>
            </a:r>
            <a:r>
              <a:rPr lang="es-ES" sz="2800" b="0" spc="-110" dirty="0">
                <a:solidFill>
                  <a:srgbClr val="FFFFFF"/>
                </a:solidFill>
                <a:latin typeface="Arial Black"/>
                <a:cs typeface="Arial Black"/>
              </a:rPr>
              <a:t>1</a:t>
            </a:r>
            <a:endParaRPr sz="2800" dirty="0">
              <a:latin typeface="Arial Black"/>
              <a:cs typeface="Arial Black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065783" y="990600"/>
            <a:ext cx="10105390" cy="4805045"/>
          </a:xfrm>
          <a:custGeom>
            <a:avLst/>
            <a:gdLst/>
            <a:ahLst/>
            <a:cxnLst/>
            <a:rect l="l" t="t" r="r" b="b"/>
            <a:pathLst>
              <a:path w="10105390" h="4805045">
                <a:moveTo>
                  <a:pt x="10104958" y="0"/>
                </a:moveTo>
                <a:lnTo>
                  <a:pt x="0" y="0"/>
                </a:lnTo>
                <a:lnTo>
                  <a:pt x="0" y="4804867"/>
                </a:lnTo>
                <a:lnTo>
                  <a:pt x="10104958" y="4804867"/>
                </a:lnTo>
                <a:lnTo>
                  <a:pt x="10104958" y="0"/>
                </a:lnTo>
                <a:close/>
              </a:path>
            </a:pathLst>
          </a:custGeom>
          <a:solidFill>
            <a:srgbClr val="1D1D1B">
              <a:alpha val="8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161535" y="1131205"/>
            <a:ext cx="9450705" cy="3977004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380"/>
              </a:spcBef>
            </a:pPr>
            <a:r>
              <a:rPr sz="2200" spc="-90" dirty="0">
                <a:solidFill>
                  <a:srgbClr val="FFFFFF"/>
                </a:solidFill>
                <a:latin typeface="Arial Black"/>
                <a:cs typeface="Arial Black"/>
              </a:rPr>
              <a:t>Define </a:t>
            </a:r>
            <a:r>
              <a:rPr sz="2200" spc="-95" dirty="0">
                <a:solidFill>
                  <a:srgbClr val="FFFFFF"/>
                </a:solidFill>
                <a:latin typeface="Arial Black"/>
                <a:cs typeface="Arial Black"/>
              </a:rPr>
              <a:t>el </a:t>
            </a:r>
            <a:r>
              <a:rPr sz="2200" spc="-90" dirty="0">
                <a:solidFill>
                  <a:srgbClr val="FFFFFF"/>
                </a:solidFill>
                <a:latin typeface="Arial Black"/>
                <a:cs typeface="Arial Black"/>
              </a:rPr>
              <a:t>objetivo </a:t>
            </a:r>
            <a:r>
              <a:rPr sz="2200" spc="-95" dirty="0">
                <a:solidFill>
                  <a:srgbClr val="FFFFFF"/>
                </a:solidFill>
                <a:latin typeface="Arial Black"/>
                <a:cs typeface="Arial Black"/>
              </a:rPr>
              <a:t>global que </a:t>
            </a:r>
            <a:r>
              <a:rPr sz="2200" spc="-165" dirty="0">
                <a:solidFill>
                  <a:srgbClr val="FFFFFF"/>
                </a:solidFill>
                <a:latin typeface="Arial Black"/>
                <a:cs typeface="Arial Black"/>
              </a:rPr>
              <a:t>se </a:t>
            </a:r>
            <a:r>
              <a:rPr sz="2200" spc="-80" dirty="0">
                <a:solidFill>
                  <a:srgbClr val="FFFFFF"/>
                </a:solidFill>
                <a:latin typeface="Arial Black"/>
                <a:cs typeface="Arial Black"/>
              </a:rPr>
              <a:t>propone </a:t>
            </a:r>
            <a:r>
              <a:rPr sz="2200" spc="-100" dirty="0">
                <a:solidFill>
                  <a:srgbClr val="FFFFFF"/>
                </a:solidFill>
                <a:latin typeface="Arial Black"/>
                <a:cs typeface="Arial Black"/>
              </a:rPr>
              <a:t>lograr </a:t>
            </a:r>
            <a:r>
              <a:rPr sz="2200" spc="-105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2200" spc="-110" dirty="0">
                <a:solidFill>
                  <a:srgbClr val="FFFFFF"/>
                </a:solidFill>
                <a:latin typeface="Arial Black"/>
                <a:cs typeface="Arial Black"/>
              </a:rPr>
              <a:t>organización </a:t>
            </a:r>
            <a:r>
              <a:rPr sz="2200" spc="-100" dirty="0">
                <a:solidFill>
                  <a:srgbClr val="FFFFFF"/>
                </a:solidFill>
                <a:latin typeface="Arial Black"/>
                <a:cs typeface="Arial Black"/>
              </a:rPr>
              <a:t>en  </a:t>
            </a:r>
            <a:r>
              <a:rPr sz="2200" spc="-80" dirty="0">
                <a:solidFill>
                  <a:srgbClr val="FFFFFF"/>
                </a:solidFill>
                <a:latin typeface="Arial Black"/>
                <a:cs typeface="Arial Black"/>
              </a:rPr>
              <a:t>un </a:t>
            </a:r>
            <a:r>
              <a:rPr sz="2200" spc="-95" dirty="0">
                <a:solidFill>
                  <a:srgbClr val="FFFFFF"/>
                </a:solidFill>
                <a:latin typeface="Arial Black"/>
                <a:cs typeface="Arial Black"/>
              </a:rPr>
              <a:t>lapso </a:t>
            </a:r>
            <a:r>
              <a:rPr sz="2200" spc="-85" dirty="0">
                <a:solidFill>
                  <a:srgbClr val="FFFFFF"/>
                </a:solidFill>
                <a:latin typeface="Arial Black"/>
                <a:cs typeface="Arial Black"/>
              </a:rPr>
              <a:t>determinado. </a:t>
            </a:r>
            <a:r>
              <a:rPr sz="2200" spc="-114" dirty="0">
                <a:solidFill>
                  <a:srgbClr val="FFFFFF"/>
                </a:solidFill>
                <a:latin typeface="Arial Black"/>
                <a:cs typeface="Arial Black"/>
              </a:rPr>
              <a:t>Responde </a:t>
            </a:r>
            <a:r>
              <a:rPr sz="2200" spc="-215" dirty="0">
                <a:solidFill>
                  <a:srgbClr val="FFFFFF"/>
                </a:solidFill>
                <a:latin typeface="Arial Black"/>
                <a:cs typeface="Arial Black"/>
              </a:rPr>
              <a:t>a </a:t>
            </a:r>
            <a:r>
              <a:rPr sz="2200" spc="-110" dirty="0">
                <a:solidFill>
                  <a:srgbClr val="FFFFFF"/>
                </a:solidFill>
                <a:latin typeface="Arial Black"/>
                <a:cs typeface="Arial Black"/>
              </a:rPr>
              <a:t>las</a:t>
            </a:r>
            <a:r>
              <a:rPr sz="2200" spc="-6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200" spc="-85" dirty="0">
                <a:solidFill>
                  <a:srgbClr val="FFFFFF"/>
                </a:solidFill>
                <a:latin typeface="Arial Black"/>
                <a:cs typeface="Arial Black"/>
              </a:rPr>
              <a:t>preguntas:</a:t>
            </a:r>
            <a:endParaRPr sz="22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950">
              <a:latin typeface="Arial Black"/>
              <a:cs typeface="Arial Black"/>
            </a:endParaRPr>
          </a:p>
          <a:p>
            <a:pPr marL="425450" algn="ctr">
              <a:lnSpc>
                <a:spcPct val="100000"/>
              </a:lnSpc>
            </a:pP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¿CUÁNDO 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LO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VAMOS </a:t>
            </a:r>
            <a:r>
              <a:rPr sz="2200" b="1" spc="-1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200" b="1" spc="3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25" dirty="0">
                <a:solidFill>
                  <a:srgbClr val="FFFFFF"/>
                </a:solidFill>
                <a:latin typeface="Arial"/>
                <a:cs typeface="Arial"/>
              </a:rPr>
              <a:t>LOGRAR?</a:t>
            </a:r>
            <a:endParaRPr sz="2200">
              <a:latin typeface="Arial"/>
              <a:cs typeface="Arial"/>
            </a:endParaRPr>
          </a:p>
          <a:p>
            <a:pPr marL="425450" algn="ctr">
              <a:lnSpc>
                <a:spcPct val="100000"/>
              </a:lnSpc>
              <a:spcBef>
                <a:spcPts val="2160"/>
              </a:spcBef>
            </a:pP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¿QUÉ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VAMOS </a:t>
            </a:r>
            <a:r>
              <a:rPr sz="2200" b="1" spc="-1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200" b="1" spc="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25" dirty="0">
                <a:solidFill>
                  <a:srgbClr val="FFFFFF"/>
                </a:solidFill>
                <a:latin typeface="Arial"/>
                <a:cs typeface="Arial"/>
              </a:rPr>
              <a:t>LOGRAR?</a:t>
            </a:r>
            <a:endParaRPr sz="2200">
              <a:latin typeface="Arial"/>
              <a:cs typeface="Arial"/>
            </a:endParaRPr>
          </a:p>
          <a:p>
            <a:pPr marL="425450" algn="ctr">
              <a:lnSpc>
                <a:spcPct val="100000"/>
              </a:lnSpc>
              <a:spcBef>
                <a:spcPts val="2160"/>
              </a:spcBef>
            </a:pPr>
            <a:r>
              <a:rPr sz="2200" b="1" spc="5" dirty="0">
                <a:solidFill>
                  <a:srgbClr val="FFFFFF"/>
                </a:solidFill>
                <a:latin typeface="Arial"/>
                <a:cs typeface="Arial"/>
              </a:rPr>
              <a:t>¿ATRIBUTOS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sz="2200" b="1" spc="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25" dirty="0">
                <a:solidFill>
                  <a:srgbClr val="FFFFFF"/>
                </a:solidFill>
                <a:latin typeface="Arial"/>
                <a:cs typeface="Arial"/>
              </a:rPr>
              <a:t>LOGRO?</a:t>
            </a:r>
            <a:endParaRPr sz="2200">
              <a:latin typeface="Arial"/>
              <a:cs typeface="Arial"/>
            </a:endParaRPr>
          </a:p>
          <a:p>
            <a:pPr marL="425450" algn="ctr">
              <a:lnSpc>
                <a:spcPct val="100000"/>
              </a:lnSpc>
              <a:spcBef>
                <a:spcPts val="2160"/>
              </a:spcBef>
            </a:pPr>
            <a:r>
              <a:rPr sz="2200" b="1" spc="20" dirty="0">
                <a:solidFill>
                  <a:srgbClr val="FFFFFF"/>
                </a:solidFill>
                <a:latin typeface="Arial"/>
                <a:cs typeface="Arial"/>
              </a:rPr>
              <a:t>¿CÓMO 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LO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VAMOS </a:t>
            </a:r>
            <a:r>
              <a:rPr sz="2200" b="1" spc="-1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200" b="1" spc="3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25" dirty="0">
                <a:solidFill>
                  <a:srgbClr val="FFFFFF"/>
                </a:solidFill>
                <a:latin typeface="Arial"/>
                <a:cs typeface="Arial"/>
              </a:rPr>
              <a:t>LOGRAR?</a:t>
            </a:r>
            <a:endParaRPr sz="2200">
              <a:latin typeface="Arial"/>
              <a:cs typeface="Arial"/>
            </a:endParaRPr>
          </a:p>
          <a:p>
            <a:pPr marL="425450" algn="ctr">
              <a:lnSpc>
                <a:spcPct val="100000"/>
              </a:lnSpc>
              <a:spcBef>
                <a:spcPts val="2160"/>
              </a:spcBef>
            </a:pPr>
            <a:r>
              <a:rPr sz="2200" b="1" spc="-45" dirty="0">
                <a:solidFill>
                  <a:srgbClr val="FFFFFF"/>
                </a:solidFill>
                <a:latin typeface="Arial"/>
                <a:cs typeface="Arial"/>
              </a:rPr>
              <a:t>¿PARA </a:t>
            </a:r>
            <a:r>
              <a:rPr sz="2200" b="1" spc="-30" dirty="0">
                <a:solidFill>
                  <a:srgbClr val="FFFFFF"/>
                </a:solidFill>
                <a:latin typeface="Arial"/>
                <a:cs typeface="Arial"/>
              </a:rPr>
              <a:t>QUÉ 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LO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VAMOS </a:t>
            </a:r>
            <a:r>
              <a:rPr sz="2200" b="1" spc="-1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2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25" dirty="0">
                <a:solidFill>
                  <a:srgbClr val="FFFFFF"/>
                </a:solidFill>
                <a:latin typeface="Arial"/>
                <a:cs typeface="Arial"/>
              </a:rPr>
              <a:t>LOGRAR?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651075" y="527560"/>
            <a:ext cx="389890" cy="457200"/>
            <a:chOff x="651075" y="527560"/>
            <a:chExt cx="389890" cy="457200"/>
          </a:xfrm>
        </p:grpSpPr>
        <p:sp>
          <p:nvSpPr>
            <p:cNvPr id="32" name="object 32"/>
            <p:cNvSpPr/>
            <p:nvPr/>
          </p:nvSpPr>
          <p:spPr>
            <a:xfrm>
              <a:off x="651075" y="583655"/>
              <a:ext cx="389890" cy="401320"/>
            </a:xfrm>
            <a:custGeom>
              <a:avLst/>
              <a:gdLst/>
              <a:ahLst/>
              <a:cxnLst/>
              <a:rect l="l" t="t" r="r" b="b"/>
              <a:pathLst>
                <a:path w="389890" h="401319">
                  <a:moveTo>
                    <a:pt x="45389" y="0"/>
                  </a:moveTo>
                  <a:lnTo>
                    <a:pt x="26933" y="24189"/>
                  </a:lnTo>
                  <a:lnTo>
                    <a:pt x="12869" y="51563"/>
                  </a:lnTo>
                  <a:lnTo>
                    <a:pt x="3718" y="81569"/>
                  </a:lnTo>
                  <a:lnTo>
                    <a:pt x="0" y="113652"/>
                  </a:lnTo>
                  <a:lnTo>
                    <a:pt x="635" y="132316"/>
                  </a:lnTo>
                  <a:lnTo>
                    <a:pt x="3138" y="150596"/>
                  </a:lnTo>
                  <a:lnTo>
                    <a:pt x="7577" y="168391"/>
                  </a:lnTo>
                  <a:lnTo>
                    <a:pt x="14645" y="187236"/>
                  </a:lnTo>
                  <a:lnTo>
                    <a:pt x="25162" y="214842"/>
                  </a:lnTo>
                  <a:lnTo>
                    <a:pt x="33120" y="244363"/>
                  </a:lnTo>
                  <a:lnTo>
                    <a:pt x="37893" y="274023"/>
                  </a:lnTo>
                  <a:lnTo>
                    <a:pt x="39405" y="302209"/>
                  </a:lnTo>
                  <a:lnTo>
                    <a:pt x="39484" y="337642"/>
                  </a:lnTo>
                  <a:lnTo>
                    <a:pt x="41059" y="346602"/>
                  </a:lnTo>
                  <a:lnTo>
                    <a:pt x="45437" y="354285"/>
                  </a:lnTo>
                  <a:lnTo>
                    <a:pt x="52096" y="360102"/>
                  </a:lnTo>
                  <a:lnTo>
                    <a:pt x="60515" y="363461"/>
                  </a:lnTo>
                  <a:lnTo>
                    <a:pt x="247230" y="400723"/>
                  </a:lnTo>
                  <a:lnTo>
                    <a:pt x="248348" y="401104"/>
                  </a:lnTo>
                  <a:lnTo>
                    <a:pt x="255358" y="401104"/>
                  </a:lnTo>
                  <a:lnTo>
                    <a:pt x="259410" y="399630"/>
                  </a:lnTo>
                  <a:lnTo>
                    <a:pt x="262737" y="397040"/>
                  </a:lnTo>
                  <a:lnTo>
                    <a:pt x="267169" y="393725"/>
                  </a:lnTo>
                  <a:lnTo>
                    <a:pt x="270116" y="388556"/>
                  </a:lnTo>
                  <a:lnTo>
                    <a:pt x="270484" y="383019"/>
                  </a:lnTo>
                  <a:lnTo>
                    <a:pt x="270979" y="377166"/>
                  </a:lnTo>
                  <a:lnTo>
                    <a:pt x="271295" y="372313"/>
                  </a:lnTo>
                  <a:lnTo>
                    <a:pt x="244284" y="372313"/>
                  </a:lnTo>
                  <a:lnTo>
                    <a:pt x="66789" y="336892"/>
                  </a:lnTo>
                  <a:lnTo>
                    <a:pt x="65008" y="271311"/>
                  </a:lnTo>
                  <a:lnTo>
                    <a:pt x="51069" y="206854"/>
                  </a:lnTo>
                  <a:lnTo>
                    <a:pt x="39116" y="174904"/>
                  </a:lnTo>
                  <a:lnTo>
                    <a:pt x="33795" y="160310"/>
                  </a:lnTo>
                  <a:lnTo>
                    <a:pt x="30029" y="145337"/>
                  </a:lnTo>
                  <a:lnTo>
                    <a:pt x="27853" y="130018"/>
                  </a:lnTo>
                  <a:lnTo>
                    <a:pt x="27395" y="116967"/>
                  </a:lnTo>
                  <a:lnTo>
                    <a:pt x="27362" y="113652"/>
                  </a:lnTo>
                  <a:lnTo>
                    <a:pt x="28728" y="96143"/>
                  </a:lnTo>
                  <a:lnTo>
                    <a:pt x="32332" y="78590"/>
                  </a:lnTo>
                  <a:lnTo>
                    <a:pt x="37943" y="61871"/>
                  </a:lnTo>
                  <a:lnTo>
                    <a:pt x="45389" y="46126"/>
                  </a:lnTo>
                  <a:lnTo>
                    <a:pt x="45389" y="0"/>
                  </a:lnTo>
                  <a:close/>
                </a:path>
                <a:path w="389890" h="401319">
                  <a:moveTo>
                    <a:pt x="294106" y="307009"/>
                  </a:moveTo>
                  <a:lnTo>
                    <a:pt x="250926" y="307009"/>
                  </a:lnTo>
                  <a:lnTo>
                    <a:pt x="248348" y="316966"/>
                  </a:lnTo>
                  <a:lnTo>
                    <a:pt x="248029" y="318730"/>
                  </a:lnTo>
                  <a:lnTo>
                    <a:pt x="247559" y="323241"/>
                  </a:lnTo>
                  <a:lnTo>
                    <a:pt x="246728" y="334314"/>
                  </a:lnTo>
                  <a:lnTo>
                    <a:pt x="244652" y="366788"/>
                  </a:lnTo>
                  <a:lnTo>
                    <a:pt x="244284" y="372313"/>
                  </a:lnTo>
                  <a:lnTo>
                    <a:pt x="271295" y="372313"/>
                  </a:lnTo>
                  <a:lnTo>
                    <a:pt x="271875" y="363461"/>
                  </a:lnTo>
                  <a:lnTo>
                    <a:pt x="272326" y="357200"/>
                  </a:lnTo>
                  <a:lnTo>
                    <a:pt x="272694" y="349440"/>
                  </a:lnTo>
                  <a:lnTo>
                    <a:pt x="273431" y="340944"/>
                  </a:lnTo>
                  <a:lnTo>
                    <a:pt x="273812" y="334314"/>
                  </a:lnTo>
                  <a:lnTo>
                    <a:pt x="292989" y="334314"/>
                  </a:lnTo>
                  <a:lnTo>
                    <a:pt x="302326" y="334257"/>
                  </a:lnTo>
                  <a:lnTo>
                    <a:pt x="337184" y="318730"/>
                  </a:lnTo>
                  <a:lnTo>
                    <a:pt x="342598" y="307378"/>
                  </a:lnTo>
                  <a:lnTo>
                    <a:pt x="301853" y="307378"/>
                  </a:lnTo>
                  <a:lnTo>
                    <a:pt x="294106" y="307009"/>
                  </a:lnTo>
                  <a:close/>
                </a:path>
                <a:path w="389890" h="401319">
                  <a:moveTo>
                    <a:pt x="302221" y="1104"/>
                  </a:moveTo>
                  <a:lnTo>
                    <a:pt x="302221" y="47599"/>
                  </a:lnTo>
                  <a:lnTo>
                    <a:pt x="306654" y="56451"/>
                  </a:lnTo>
                  <a:lnTo>
                    <a:pt x="312251" y="70832"/>
                  </a:lnTo>
                  <a:lnTo>
                    <a:pt x="316293" y="85696"/>
                  </a:lnTo>
                  <a:lnTo>
                    <a:pt x="318744" y="100974"/>
                  </a:lnTo>
                  <a:lnTo>
                    <a:pt x="319453" y="114388"/>
                  </a:lnTo>
                  <a:lnTo>
                    <a:pt x="319570" y="133197"/>
                  </a:lnTo>
                  <a:lnTo>
                    <a:pt x="322023" y="142015"/>
                  </a:lnTo>
                  <a:lnTo>
                    <a:pt x="326207" y="149761"/>
                  </a:lnTo>
                  <a:lnTo>
                    <a:pt x="331498" y="156607"/>
                  </a:lnTo>
                  <a:lnTo>
                    <a:pt x="337273" y="162725"/>
                  </a:lnTo>
                  <a:lnTo>
                    <a:pt x="339115" y="164566"/>
                  </a:lnTo>
                  <a:lnTo>
                    <a:pt x="341706" y="167513"/>
                  </a:lnTo>
                  <a:lnTo>
                    <a:pt x="345020" y="170472"/>
                  </a:lnTo>
                  <a:lnTo>
                    <a:pt x="350189" y="175272"/>
                  </a:lnTo>
                  <a:lnTo>
                    <a:pt x="358673" y="183388"/>
                  </a:lnTo>
                  <a:lnTo>
                    <a:pt x="360146" y="185242"/>
                  </a:lnTo>
                  <a:lnTo>
                    <a:pt x="360146" y="185597"/>
                  </a:lnTo>
                  <a:lnTo>
                    <a:pt x="360527" y="185597"/>
                  </a:lnTo>
                  <a:lnTo>
                    <a:pt x="360527" y="185966"/>
                  </a:lnTo>
                  <a:lnTo>
                    <a:pt x="358305" y="187071"/>
                  </a:lnTo>
                  <a:lnTo>
                    <a:pt x="356463" y="188188"/>
                  </a:lnTo>
                  <a:lnTo>
                    <a:pt x="354622" y="188925"/>
                  </a:lnTo>
                  <a:lnTo>
                    <a:pt x="346862" y="192239"/>
                  </a:lnTo>
                  <a:lnTo>
                    <a:pt x="345389" y="192976"/>
                  </a:lnTo>
                  <a:lnTo>
                    <a:pt x="345020" y="193344"/>
                  </a:lnTo>
                  <a:lnTo>
                    <a:pt x="344652" y="193344"/>
                  </a:lnTo>
                  <a:lnTo>
                    <a:pt x="342811" y="194094"/>
                  </a:lnTo>
                  <a:lnTo>
                    <a:pt x="339852" y="194830"/>
                  </a:lnTo>
                  <a:lnTo>
                    <a:pt x="337273" y="197040"/>
                  </a:lnTo>
                  <a:lnTo>
                    <a:pt x="336169" y="198145"/>
                  </a:lnTo>
                  <a:lnTo>
                    <a:pt x="332105" y="203314"/>
                  </a:lnTo>
                  <a:lnTo>
                    <a:pt x="331368" y="207010"/>
                  </a:lnTo>
                  <a:lnTo>
                    <a:pt x="327796" y="231295"/>
                  </a:lnTo>
                  <a:lnTo>
                    <a:pt x="319952" y="283182"/>
                  </a:lnTo>
                  <a:lnTo>
                    <a:pt x="318452" y="293344"/>
                  </a:lnTo>
                  <a:lnTo>
                    <a:pt x="318452" y="293725"/>
                  </a:lnTo>
                  <a:lnTo>
                    <a:pt x="318084" y="298894"/>
                  </a:lnTo>
                  <a:lnTo>
                    <a:pt x="316611" y="302209"/>
                  </a:lnTo>
                  <a:lnTo>
                    <a:pt x="314769" y="304050"/>
                  </a:lnTo>
                  <a:lnTo>
                    <a:pt x="310705" y="307378"/>
                  </a:lnTo>
                  <a:lnTo>
                    <a:pt x="342598" y="307378"/>
                  </a:lnTo>
                  <a:lnTo>
                    <a:pt x="349729" y="266966"/>
                  </a:lnTo>
                  <a:lnTo>
                    <a:pt x="357200" y="217335"/>
                  </a:lnTo>
                  <a:lnTo>
                    <a:pt x="357568" y="217335"/>
                  </a:lnTo>
                  <a:lnTo>
                    <a:pt x="360527" y="216230"/>
                  </a:lnTo>
                  <a:lnTo>
                    <a:pt x="363105" y="215125"/>
                  </a:lnTo>
                  <a:lnTo>
                    <a:pt x="369011" y="212178"/>
                  </a:lnTo>
                  <a:lnTo>
                    <a:pt x="373062" y="210324"/>
                  </a:lnTo>
                  <a:lnTo>
                    <a:pt x="389443" y="187071"/>
                  </a:lnTo>
                  <a:lnTo>
                    <a:pt x="388200" y="181165"/>
                  </a:lnTo>
                  <a:lnTo>
                    <a:pt x="386727" y="176745"/>
                  </a:lnTo>
                  <a:lnTo>
                    <a:pt x="384505" y="172681"/>
                  </a:lnTo>
                  <a:lnTo>
                    <a:pt x="380822" y="168262"/>
                  </a:lnTo>
                  <a:lnTo>
                    <a:pt x="379349" y="166039"/>
                  </a:lnTo>
                  <a:lnTo>
                    <a:pt x="374916" y="161988"/>
                  </a:lnTo>
                  <a:lnTo>
                    <a:pt x="363842" y="151282"/>
                  </a:lnTo>
                  <a:lnTo>
                    <a:pt x="360527" y="148323"/>
                  </a:lnTo>
                  <a:lnTo>
                    <a:pt x="351663" y="139471"/>
                  </a:lnTo>
                  <a:lnTo>
                    <a:pt x="347243" y="134670"/>
                  </a:lnTo>
                  <a:lnTo>
                    <a:pt x="346125" y="130251"/>
                  </a:lnTo>
                  <a:lnTo>
                    <a:pt x="346106" y="116598"/>
                  </a:lnTo>
                  <a:lnTo>
                    <a:pt x="345170" y="98514"/>
                  </a:lnTo>
                  <a:lnTo>
                    <a:pt x="331368" y="45377"/>
                  </a:lnTo>
                  <a:lnTo>
                    <a:pt x="310669" y="11129"/>
                  </a:lnTo>
                  <a:lnTo>
                    <a:pt x="302221" y="11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15285" y="527560"/>
              <a:ext cx="219189" cy="1929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724929" y="547940"/>
            <a:ext cx="203200" cy="1117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50" b="1" spc="45" dirty="0">
                <a:solidFill>
                  <a:srgbClr val="1D1D1B"/>
                </a:solidFill>
                <a:latin typeface="Arial"/>
                <a:cs typeface="Arial"/>
              </a:rPr>
              <a:t>2</a:t>
            </a:r>
            <a:r>
              <a:rPr sz="550" b="1" spc="35" dirty="0">
                <a:solidFill>
                  <a:srgbClr val="1D1D1B"/>
                </a:solidFill>
                <a:latin typeface="Arial"/>
                <a:cs typeface="Arial"/>
              </a:rPr>
              <a:t>0</a:t>
            </a:r>
            <a:r>
              <a:rPr sz="550" b="1" spc="40" dirty="0">
                <a:solidFill>
                  <a:srgbClr val="1D1D1B"/>
                </a:solidFill>
                <a:latin typeface="Arial"/>
                <a:cs typeface="Arial"/>
              </a:rPr>
              <a:t>30</a:t>
            </a:r>
            <a:endParaRPr sz="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3143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08659" y="2133"/>
              <a:ext cx="508634" cy="505459"/>
            </a:xfrm>
            <a:custGeom>
              <a:avLst/>
              <a:gdLst/>
              <a:ahLst/>
              <a:cxnLst/>
              <a:rect l="l" t="t" r="r" b="b"/>
              <a:pathLst>
                <a:path w="508634" h="505459">
                  <a:moveTo>
                    <a:pt x="508482" y="0"/>
                  </a:moveTo>
                  <a:lnTo>
                    <a:pt x="0" y="0"/>
                  </a:lnTo>
                  <a:lnTo>
                    <a:pt x="0" y="505358"/>
                  </a:lnTo>
                  <a:lnTo>
                    <a:pt x="508482" y="505358"/>
                  </a:lnTo>
                  <a:lnTo>
                    <a:pt x="508482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55917" y="2133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358"/>
                  </a:lnTo>
                  <a:lnTo>
                    <a:pt x="552729" y="505358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00" y="2133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358"/>
                  </a:lnTo>
                  <a:lnTo>
                    <a:pt x="552716" y="505358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8D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00" y="507491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16" y="50537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200" y="101285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16" y="50537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674881" y="504012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678424" y="0"/>
              <a:ext cx="511809" cy="504190"/>
            </a:xfrm>
            <a:custGeom>
              <a:avLst/>
              <a:gdLst/>
              <a:ahLst/>
              <a:cxnLst/>
              <a:rect l="l" t="t" r="r" b="b"/>
              <a:pathLst>
                <a:path w="511809" h="504190">
                  <a:moveTo>
                    <a:pt x="511238" y="0"/>
                  </a:moveTo>
                  <a:lnTo>
                    <a:pt x="0" y="0"/>
                  </a:lnTo>
                  <a:lnTo>
                    <a:pt x="0" y="504012"/>
                  </a:lnTo>
                  <a:lnTo>
                    <a:pt x="511238" y="504012"/>
                  </a:lnTo>
                  <a:lnTo>
                    <a:pt x="511238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161179" y="1010272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94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674881" y="1010272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674868" y="1516532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639056" y="504012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83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83" y="506260"/>
                  </a:lnTo>
                  <a:lnTo>
                    <a:pt x="519683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158740" y="504012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7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71" y="506260"/>
                  </a:lnTo>
                  <a:lnTo>
                    <a:pt x="519671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200" y="5837085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200" y="6348666"/>
              <a:ext cx="531495" cy="509905"/>
            </a:xfrm>
            <a:custGeom>
              <a:avLst/>
              <a:gdLst/>
              <a:ahLst/>
              <a:cxnLst/>
              <a:rect l="l" t="t" r="r" b="b"/>
              <a:pathLst>
                <a:path w="531495" h="509904">
                  <a:moveTo>
                    <a:pt x="531291" y="0"/>
                  </a:moveTo>
                  <a:lnTo>
                    <a:pt x="0" y="0"/>
                  </a:lnTo>
                  <a:lnTo>
                    <a:pt x="0" y="509333"/>
                  </a:lnTo>
                  <a:lnTo>
                    <a:pt x="531291" y="509333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200" y="5325503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200" y="4813922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34492" y="5837085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65783" y="5837085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655706" y="6365849"/>
              <a:ext cx="511809" cy="492125"/>
            </a:xfrm>
            <a:custGeom>
              <a:avLst/>
              <a:gdLst/>
              <a:ahLst/>
              <a:cxnLst/>
              <a:rect l="l" t="t" r="r" b="b"/>
              <a:pathLst>
                <a:path w="511809" h="492125">
                  <a:moveTo>
                    <a:pt x="0" y="492086"/>
                  </a:moveTo>
                  <a:lnTo>
                    <a:pt x="511594" y="492086"/>
                  </a:lnTo>
                  <a:lnTo>
                    <a:pt x="511594" y="0"/>
                  </a:lnTo>
                  <a:lnTo>
                    <a:pt x="0" y="0"/>
                  </a:lnTo>
                  <a:lnTo>
                    <a:pt x="0" y="492086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1167300" y="6346355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148938" y="5836551"/>
              <a:ext cx="2044700" cy="1021715"/>
            </a:xfrm>
            <a:custGeom>
              <a:avLst/>
              <a:gdLst/>
              <a:ahLst/>
              <a:cxnLst/>
              <a:rect l="l" t="t" r="r" b="b"/>
              <a:pathLst>
                <a:path w="2044700" h="1021715">
                  <a:moveTo>
                    <a:pt x="511581" y="529297"/>
                  </a:moveTo>
                  <a:lnTo>
                    <a:pt x="0" y="529297"/>
                  </a:lnTo>
                  <a:lnTo>
                    <a:pt x="0" y="1021448"/>
                  </a:lnTo>
                  <a:lnTo>
                    <a:pt x="511581" y="1021448"/>
                  </a:lnTo>
                  <a:lnTo>
                    <a:pt x="511581" y="529297"/>
                  </a:lnTo>
                  <a:close/>
                </a:path>
                <a:path w="2044700" h="1021715">
                  <a:moveTo>
                    <a:pt x="2044204" y="0"/>
                  </a:moveTo>
                  <a:lnTo>
                    <a:pt x="1533715" y="0"/>
                  </a:lnTo>
                  <a:lnTo>
                    <a:pt x="1533715" y="511581"/>
                  </a:lnTo>
                  <a:lnTo>
                    <a:pt x="2044204" y="511581"/>
                  </a:lnTo>
                  <a:lnTo>
                    <a:pt x="2044204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681624" y="6348133"/>
              <a:ext cx="511809" cy="509905"/>
            </a:xfrm>
            <a:custGeom>
              <a:avLst/>
              <a:gdLst/>
              <a:ahLst/>
              <a:cxnLst/>
              <a:rect l="l" t="t" r="r" b="b"/>
              <a:pathLst>
                <a:path w="511809" h="509904">
                  <a:moveTo>
                    <a:pt x="511517" y="0"/>
                  </a:moveTo>
                  <a:lnTo>
                    <a:pt x="0" y="0"/>
                  </a:lnTo>
                  <a:lnTo>
                    <a:pt x="0" y="509866"/>
                  </a:lnTo>
                  <a:lnTo>
                    <a:pt x="511517" y="509866"/>
                  </a:lnTo>
                  <a:lnTo>
                    <a:pt x="511517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170729" y="5835993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10">
                  <a:moveTo>
                    <a:pt x="511594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94" y="511581"/>
                  </a:lnTo>
                  <a:lnTo>
                    <a:pt x="511594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55929" y="507885"/>
              <a:ext cx="8243570" cy="510540"/>
            </a:xfrm>
            <a:custGeom>
              <a:avLst/>
              <a:gdLst/>
              <a:ahLst/>
              <a:cxnLst/>
              <a:rect l="l" t="t" r="r" b="b"/>
              <a:pathLst>
                <a:path w="8243570" h="510540">
                  <a:moveTo>
                    <a:pt x="8243074" y="0"/>
                  </a:moveTo>
                  <a:lnTo>
                    <a:pt x="0" y="0"/>
                  </a:lnTo>
                  <a:lnTo>
                    <a:pt x="0" y="510133"/>
                  </a:lnTo>
                  <a:lnTo>
                    <a:pt x="8243074" y="510133"/>
                  </a:lnTo>
                  <a:lnTo>
                    <a:pt x="8243074" y="0"/>
                  </a:lnTo>
                  <a:close/>
                </a:path>
              </a:pathLst>
            </a:custGeom>
            <a:solidFill>
              <a:srgbClr val="95C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1166279" y="541498"/>
            <a:ext cx="48971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800" b="0" spc="-204" dirty="0">
                <a:solidFill>
                  <a:srgbClr val="FFFFFF"/>
                </a:solidFill>
                <a:latin typeface="Arial Black"/>
                <a:cs typeface="Arial Black"/>
              </a:rPr>
              <a:t>VISIÓN </a:t>
            </a:r>
            <a:r>
              <a:rPr sz="2800" b="0" spc="-254" dirty="0">
                <a:solidFill>
                  <a:srgbClr val="FFFFFF"/>
                </a:solidFill>
                <a:latin typeface="Arial Black"/>
                <a:cs typeface="Arial Black"/>
              </a:rPr>
              <a:t>PROPUESTA </a:t>
            </a:r>
            <a:r>
              <a:rPr sz="2800" b="0" spc="-320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2800" b="0" spc="-26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lang="es-ES" sz="2800" b="0" spc="-26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b="0" spc="-110" dirty="0">
                <a:solidFill>
                  <a:srgbClr val="FFFFFF"/>
                </a:solidFill>
                <a:latin typeface="Arial Black"/>
                <a:cs typeface="Arial Black"/>
              </a:rPr>
              <a:t>203</a:t>
            </a:r>
            <a:r>
              <a:rPr lang="es-ES" sz="2800" b="0" spc="-110" dirty="0">
                <a:solidFill>
                  <a:srgbClr val="FFFFFF"/>
                </a:solidFill>
                <a:latin typeface="Arial Black"/>
                <a:cs typeface="Arial Black"/>
              </a:rPr>
              <a:t>1</a:t>
            </a:r>
            <a:endParaRPr sz="2800" dirty="0">
              <a:latin typeface="Arial Black"/>
              <a:cs typeface="Arial Black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495219" y="3956532"/>
            <a:ext cx="8676005" cy="2409825"/>
          </a:xfrm>
          <a:custGeom>
            <a:avLst/>
            <a:gdLst/>
            <a:ahLst/>
            <a:cxnLst/>
            <a:rect l="l" t="t" r="r" b="b"/>
            <a:pathLst>
              <a:path w="8676005" h="2409825">
                <a:moveTo>
                  <a:pt x="8675509" y="0"/>
                </a:moveTo>
                <a:lnTo>
                  <a:pt x="0" y="0"/>
                </a:lnTo>
                <a:lnTo>
                  <a:pt x="0" y="2409316"/>
                </a:lnTo>
                <a:lnTo>
                  <a:pt x="8675509" y="2409316"/>
                </a:lnTo>
                <a:lnTo>
                  <a:pt x="8675509" y="0"/>
                </a:lnTo>
                <a:close/>
              </a:path>
            </a:pathLst>
          </a:custGeom>
          <a:solidFill>
            <a:srgbClr val="1D1D1B">
              <a:alpha val="8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4205752" y="4077885"/>
            <a:ext cx="6851015" cy="219011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380"/>
              </a:spcBef>
            </a:pPr>
            <a:r>
              <a:rPr sz="2200" spc="-125" dirty="0" err="1">
                <a:solidFill>
                  <a:srgbClr val="FFFFFF"/>
                </a:solidFill>
                <a:latin typeface="Arial Black"/>
                <a:cs typeface="Arial Black"/>
              </a:rPr>
              <a:t>En</a:t>
            </a:r>
            <a:r>
              <a:rPr sz="2200" spc="-1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200" spc="-105" dirty="0">
                <a:solidFill>
                  <a:srgbClr val="FFFFFF"/>
                </a:solidFill>
                <a:latin typeface="Arial Black"/>
                <a:cs typeface="Arial Black"/>
              </a:rPr>
              <a:t>203</a:t>
            </a:r>
            <a:r>
              <a:rPr lang="es-ES" sz="2200" spc="-105" dirty="0">
                <a:solidFill>
                  <a:srgbClr val="FFFFFF"/>
                </a:solidFill>
                <a:latin typeface="Arial Black"/>
                <a:cs typeface="Arial Black"/>
              </a:rPr>
              <a:t>1</a:t>
            </a:r>
            <a:r>
              <a:rPr sz="2200" spc="-105" dirty="0">
                <a:solidFill>
                  <a:srgbClr val="FFFFFF"/>
                </a:solidFill>
                <a:latin typeface="Arial Black"/>
                <a:cs typeface="Arial Black"/>
              </a:rPr>
              <a:t>, </a:t>
            </a:r>
            <a:r>
              <a:rPr sz="2200" spc="-95" dirty="0">
                <a:solidFill>
                  <a:srgbClr val="FFFFFF"/>
                </a:solidFill>
                <a:latin typeface="Arial Black"/>
                <a:cs typeface="Arial Black"/>
              </a:rPr>
              <a:t>habremos </a:t>
            </a:r>
            <a:r>
              <a:rPr sz="2200" spc="-70" dirty="0">
                <a:solidFill>
                  <a:srgbClr val="FFFFFF"/>
                </a:solidFill>
                <a:latin typeface="Arial Black"/>
                <a:cs typeface="Arial Black"/>
              </a:rPr>
              <a:t>contribuido </a:t>
            </a:r>
            <a:r>
              <a:rPr sz="2200" spc="-215" dirty="0">
                <a:solidFill>
                  <a:srgbClr val="FFFFFF"/>
                </a:solidFill>
                <a:latin typeface="Arial Black"/>
                <a:cs typeface="Arial Black"/>
              </a:rPr>
              <a:t>a </a:t>
            </a:r>
            <a:r>
              <a:rPr sz="2200" spc="-105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2200" spc="-100" dirty="0">
                <a:solidFill>
                  <a:srgbClr val="FFFFFF"/>
                </a:solidFill>
                <a:latin typeface="Arial Black"/>
                <a:cs typeface="Arial Black"/>
              </a:rPr>
              <a:t>reparación  </a:t>
            </a:r>
            <a:r>
              <a:rPr sz="2200" spc="-95" dirty="0">
                <a:solidFill>
                  <a:srgbClr val="FFFFFF"/>
                </a:solidFill>
                <a:latin typeface="Arial Black"/>
                <a:cs typeface="Arial Black"/>
              </a:rPr>
              <a:t>integral </a:t>
            </a:r>
            <a:r>
              <a:rPr sz="2200" spc="-114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2200" spc="-110" dirty="0">
                <a:solidFill>
                  <a:srgbClr val="FFFFFF"/>
                </a:solidFill>
                <a:latin typeface="Arial Black"/>
                <a:cs typeface="Arial Black"/>
              </a:rPr>
              <a:t>las </a:t>
            </a:r>
            <a:r>
              <a:rPr sz="2200" spc="-105" dirty="0">
                <a:solidFill>
                  <a:srgbClr val="FFFFFF"/>
                </a:solidFill>
                <a:latin typeface="Arial Black"/>
                <a:cs typeface="Arial Black"/>
              </a:rPr>
              <a:t>víctimas </a:t>
            </a:r>
            <a:r>
              <a:rPr sz="2200" spc="-114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2200" spc="-95" dirty="0">
                <a:solidFill>
                  <a:srgbClr val="FFFFFF"/>
                </a:solidFill>
                <a:latin typeface="Arial Black"/>
                <a:cs typeface="Arial Black"/>
              </a:rPr>
              <a:t>abandono </a:t>
            </a:r>
            <a:r>
              <a:rPr sz="2200" spc="-180" dirty="0">
                <a:solidFill>
                  <a:srgbClr val="FFFFFF"/>
                </a:solidFill>
                <a:latin typeface="Arial Black"/>
                <a:cs typeface="Arial Black"/>
              </a:rPr>
              <a:t>y </a:t>
            </a:r>
            <a:r>
              <a:rPr sz="2200" spc="-100" dirty="0">
                <a:solidFill>
                  <a:srgbClr val="FFFFFF"/>
                </a:solidFill>
                <a:latin typeface="Arial Black"/>
                <a:cs typeface="Arial Black"/>
              </a:rPr>
              <a:t>despojo,  </a:t>
            </a:r>
            <a:r>
              <a:rPr sz="2200" spc="-105" dirty="0">
                <a:solidFill>
                  <a:srgbClr val="FFFFFF"/>
                </a:solidFill>
                <a:latin typeface="Arial Black"/>
                <a:cs typeface="Arial Black"/>
              </a:rPr>
              <a:t>al </a:t>
            </a:r>
            <a:r>
              <a:rPr sz="2200" spc="-75" dirty="0">
                <a:solidFill>
                  <a:srgbClr val="FFFFFF"/>
                </a:solidFill>
                <a:latin typeface="Arial Black"/>
                <a:cs typeface="Arial Black"/>
              </a:rPr>
              <a:t>desarrollo </a:t>
            </a:r>
            <a:r>
              <a:rPr sz="2200" spc="-65" dirty="0">
                <a:solidFill>
                  <a:srgbClr val="FFFFFF"/>
                </a:solidFill>
                <a:latin typeface="Arial Black"/>
                <a:cs typeface="Arial Black"/>
              </a:rPr>
              <a:t>rural </a:t>
            </a:r>
            <a:r>
              <a:rPr sz="2200" spc="-180" dirty="0">
                <a:solidFill>
                  <a:srgbClr val="FFFFFF"/>
                </a:solidFill>
                <a:latin typeface="Arial Black"/>
                <a:cs typeface="Arial Black"/>
              </a:rPr>
              <a:t>y </a:t>
            </a:r>
            <a:r>
              <a:rPr sz="2200" spc="-215" dirty="0">
                <a:solidFill>
                  <a:srgbClr val="FFFFFF"/>
                </a:solidFill>
                <a:latin typeface="Arial Black"/>
                <a:cs typeface="Arial Black"/>
              </a:rPr>
              <a:t>a </a:t>
            </a:r>
            <a:r>
              <a:rPr sz="2200" spc="-105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2200" spc="-95" dirty="0">
                <a:solidFill>
                  <a:srgbClr val="FFFFFF"/>
                </a:solidFill>
                <a:latin typeface="Arial Black"/>
                <a:cs typeface="Arial Black"/>
              </a:rPr>
              <a:t>construcción </a:t>
            </a:r>
            <a:r>
              <a:rPr sz="2200" spc="-114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2200" spc="-105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2200" spc="-70" dirty="0">
                <a:solidFill>
                  <a:srgbClr val="FFFFFF"/>
                </a:solidFill>
                <a:latin typeface="Arial Black"/>
                <a:cs typeface="Arial Black"/>
              </a:rPr>
              <a:t>paz  </a:t>
            </a:r>
            <a:r>
              <a:rPr sz="2200" spc="-125" dirty="0">
                <a:solidFill>
                  <a:srgbClr val="FFFFFF"/>
                </a:solidFill>
                <a:latin typeface="Arial Black"/>
                <a:cs typeface="Arial Black"/>
              </a:rPr>
              <a:t>en </a:t>
            </a:r>
            <a:r>
              <a:rPr sz="2200" spc="-90" dirty="0">
                <a:solidFill>
                  <a:srgbClr val="FFFFFF"/>
                </a:solidFill>
                <a:latin typeface="Arial Black"/>
                <a:cs typeface="Arial Black"/>
              </a:rPr>
              <a:t>Colombia, </a:t>
            </a:r>
            <a:r>
              <a:rPr sz="2200" spc="-215" dirty="0">
                <a:solidFill>
                  <a:srgbClr val="FFFFFF"/>
                </a:solidFill>
                <a:latin typeface="Arial Black"/>
                <a:cs typeface="Arial Black"/>
              </a:rPr>
              <a:t>a </a:t>
            </a:r>
            <a:r>
              <a:rPr sz="2200" spc="-70" dirty="0">
                <a:solidFill>
                  <a:srgbClr val="FFFFFF"/>
                </a:solidFill>
                <a:latin typeface="Arial Black"/>
                <a:cs typeface="Arial Black"/>
              </a:rPr>
              <a:t>partir </a:t>
            </a:r>
            <a:r>
              <a:rPr sz="2200" spc="-114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2200" spc="-105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2200" spc="-110" dirty="0">
                <a:solidFill>
                  <a:srgbClr val="FFFFFF"/>
                </a:solidFill>
                <a:latin typeface="Arial Black"/>
                <a:cs typeface="Arial Black"/>
              </a:rPr>
              <a:t>gestión </a:t>
            </a:r>
            <a:r>
              <a:rPr sz="2200" spc="-114" dirty="0">
                <a:solidFill>
                  <a:srgbClr val="FFFFFF"/>
                </a:solidFill>
                <a:latin typeface="Arial Black"/>
                <a:cs typeface="Arial Black"/>
              </a:rPr>
              <a:t>para </a:t>
            </a:r>
            <a:r>
              <a:rPr sz="2200" spc="-95" dirty="0">
                <a:solidFill>
                  <a:srgbClr val="FFFFFF"/>
                </a:solidFill>
                <a:latin typeface="Arial Black"/>
                <a:cs typeface="Arial Black"/>
              </a:rPr>
              <a:t>el </a:t>
            </a:r>
            <a:r>
              <a:rPr sz="2200" spc="-160" dirty="0">
                <a:solidFill>
                  <a:srgbClr val="FFFFFF"/>
                </a:solidFill>
                <a:latin typeface="Arial Black"/>
                <a:cs typeface="Arial Black"/>
              </a:rPr>
              <a:t>goce  </a:t>
            </a:r>
            <a:r>
              <a:rPr sz="2200" spc="-95" dirty="0">
                <a:solidFill>
                  <a:srgbClr val="FFFFFF"/>
                </a:solidFill>
                <a:latin typeface="Arial Black"/>
                <a:cs typeface="Arial Black"/>
              </a:rPr>
              <a:t>efectivo </a:t>
            </a:r>
            <a:r>
              <a:rPr sz="2200" spc="-75" dirty="0">
                <a:solidFill>
                  <a:srgbClr val="FFFFFF"/>
                </a:solidFill>
                <a:latin typeface="Arial Black"/>
                <a:cs typeface="Arial Black"/>
              </a:rPr>
              <a:t>del </a:t>
            </a:r>
            <a:r>
              <a:rPr sz="2200" spc="-105" dirty="0">
                <a:solidFill>
                  <a:srgbClr val="FFFFFF"/>
                </a:solidFill>
                <a:latin typeface="Arial Black"/>
                <a:cs typeface="Arial Black"/>
              </a:rPr>
              <a:t>derecho</a:t>
            </a:r>
            <a:r>
              <a:rPr sz="2200" spc="3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200" spc="-60" dirty="0">
                <a:solidFill>
                  <a:srgbClr val="FFFFFF"/>
                </a:solidFill>
                <a:latin typeface="Arial Black"/>
                <a:cs typeface="Arial Black"/>
              </a:rPr>
              <a:t>fundamental</a:t>
            </a:r>
            <a:endParaRPr sz="2200" dirty="0">
              <a:latin typeface="Arial Black"/>
              <a:cs typeface="Arial Black"/>
            </a:endParaRPr>
          </a:p>
          <a:p>
            <a:pPr marL="12700" marR="495934">
              <a:lnSpc>
                <a:spcPts val="2400"/>
              </a:lnSpc>
            </a:pPr>
            <a:r>
              <a:rPr sz="2200" spc="-215" dirty="0">
                <a:solidFill>
                  <a:srgbClr val="FFFFFF"/>
                </a:solidFill>
                <a:latin typeface="Arial Black"/>
                <a:cs typeface="Arial Black"/>
              </a:rPr>
              <a:t>a </a:t>
            </a:r>
            <a:r>
              <a:rPr sz="2200" spc="-105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2200" spc="-80" dirty="0">
                <a:solidFill>
                  <a:srgbClr val="FFFFFF"/>
                </a:solidFill>
                <a:latin typeface="Arial Black"/>
                <a:cs typeface="Arial Black"/>
              </a:rPr>
              <a:t>restitución </a:t>
            </a:r>
            <a:r>
              <a:rPr sz="2200" spc="-90" dirty="0">
                <a:solidFill>
                  <a:srgbClr val="FFFFFF"/>
                </a:solidFill>
                <a:latin typeface="Arial Black"/>
                <a:cs typeface="Arial Black"/>
              </a:rPr>
              <a:t>jurídica </a:t>
            </a:r>
            <a:r>
              <a:rPr sz="2200" spc="-180" dirty="0">
                <a:solidFill>
                  <a:srgbClr val="FFFFFF"/>
                </a:solidFill>
                <a:latin typeface="Arial Black"/>
                <a:cs typeface="Arial Black"/>
              </a:rPr>
              <a:t>y </a:t>
            </a:r>
            <a:r>
              <a:rPr sz="2200" spc="-85" dirty="0">
                <a:solidFill>
                  <a:srgbClr val="FFFFFF"/>
                </a:solidFill>
                <a:latin typeface="Arial Black"/>
                <a:cs typeface="Arial Black"/>
              </a:rPr>
              <a:t>material </a:t>
            </a:r>
            <a:r>
              <a:rPr sz="2200" spc="-114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2200" spc="-80" dirty="0">
                <a:solidFill>
                  <a:srgbClr val="FFFFFF"/>
                </a:solidFill>
                <a:latin typeface="Arial Black"/>
                <a:cs typeface="Arial Black"/>
              </a:rPr>
              <a:t>tierras  </a:t>
            </a:r>
            <a:r>
              <a:rPr sz="2200" spc="-180" dirty="0">
                <a:solidFill>
                  <a:srgbClr val="FFFFFF"/>
                </a:solidFill>
                <a:latin typeface="Arial Black"/>
                <a:cs typeface="Arial Black"/>
              </a:rPr>
              <a:t>y</a:t>
            </a:r>
            <a:r>
              <a:rPr sz="2200" spc="-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200" spc="-60" dirty="0">
                <a:solidFill>
                  <a:srgbClr val="FFFFFF"/>
                </a:solidFill>
                <a:latin typeface="Arial Black"/>
                <a:cs typeface="Arial Black"/>
              </a:rPr>
              <a:t>territorios.</a:t>
            </a:r>
            <a:endParaRPr sz="2200" dirty="0">
              <a:latin typeface="Arial Black"/>
              <a:cs typeface="Arial Black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651075" y="527560"/>
            <a:ext cx="389890" cy="457200"/>
            <a:chOff x="651075" y="527560"/>
            <a:chExt cx="389890" cy="457200"/>
          </a:xfrm>
        </p:grpSpPr>
        <p:sp>
          <p:nvSpPr>
            <p:cNvPr id="32" name="object 32"/>
            <p:cNvSpPr/>
            <p:nvPr/>
          </p:nvSpPr>
          <p:spPr>
            <a:xfrm>
              <a:off x="651075" y="583655"/>
              <a:ext cx="389890" cy="401320"/>
            </a:xfrm>
            <a:custGeom>
              <a:avLst/>
              <a:gdLst/>
              <a:ahLst/>
              <a:cxnLst/>
              <a:rect l="l" t="t" r="r" b="b"/>
              <a:pathLst>
                <a:path w="389890" h="401319">
                  <a:moveTo>
                    <a:pt x="45389" y="0"/>
                  </a:moveTo>
                  <a:lnTo>
                    <a:pt x="26933" y="24189"/>
                  </a:lnTo>
                  <a:lnTo>
                    <a:pt x="12869" y="51563"/>
                  </a:lnTo>
                  <a:lnTo>
                    <a:pt x="3718" y="81569"/>
                  </a:lnTo>
                  <a:lnTo>
                    <a:pt x="0" y="113652"/>
                  </a:lnTo>
                  <a:lnTo>
                    <a:pt x="635" y="132316"/>
                  </a:lnTo>
                  <a:lnTo>
                    <a:pt x="3138" y="150596"/>
                  </a:lnTo>
                  <a:lnTo>
                    <a:pt x="7577" y="168391"/>
                  </a:lnTo>
                  <a:lnTo>
                    <a:pt x="14645" y="187236"/>
                  </a:lnTo>
                  <a:lnTo>
                    <a:pt x="25162" y="214842"/>
                  </a:lnTo>
                  <a:lnTo>
                    <a:pt x="33120" y="244363"/>
                  </a:lnTo>
                  <a:lnTo>
                    <a:pt x="37893" y="274023"/>
                  </a:lnTo>
                  <a:lnTo>
                    <a:pt x="39405" y="302209"/>
                  </a:lnTo>
                  <a:lnTo>
                    <a:pt x="39484" y="337642"/>
                  </a:lnTo>
                  <a:lnTo>
                    <a:pt x="41059" y="346602"/>
                  </a:lnTo>
                  <a:lnTo>
                    <a:pt x="45437" y="354285"/>
                  </a:lnTo>
                  <a:lnTo>
                    <a:pt x="52096" y="360102"/>
                  </a:lnTo>
                  <a:lnTo>
                    <a:pt x="60515" y="363461"/>
                  </a:lnTo>
                  <a:lnTo>
                    <a:pt x="247230" y="400723"/>
                  </a:lnTo>
                  <a:lnTo>
                    <a:pt x="248348" y="401104"/>
                  </a:lnTo>
                  <a:lnTo>
                    <a:pt x="255346" y="401104"/>
                  </a:lnTo>
                  <a:lnTo>
                    <a:pt x="259410" y="399630"/>
                  </a:lnTo>
                  <a:lnTo>
                    <a:pt x="262737" y="397040"/>
                  </a:lnTo>
                  <a:lnTo>
                    <a:pt x="267169" y="393725"/>
                  </a:lnTo>
                  <a:lnTo>
                    <a:pt x="270116" y="388556"/>
                  </a:lnTo>
                  <a:lnTo>
                    <a:pt x="270484" y="383019"/>
                  </a:lnTo>
                  <a:lnTo>
                    <a:pt x="270979" y="377166"/>
                  </a:lnTo>
                  <a:lnTo>
                    <a:pt x="271295" y="372313"/>
                  </a:lnTo>
                  <a:lnTo>
                    <a:pt x="244284" y="372313"/>
                  </a:lnTo>
                  <a:lnTo>
                    <a:pt x="66789" y="336892"/>
                  </a:lnTo>
                  <a:lnTo>
                    <a:pt x="65008" y="271311"/>
                  </a:lnTo>
                  <a:lnTo>
                    <a:pt x="51069" y="206854"/>
                  </a:lnTo>
                  <a:lnTo>
                    <a:pt x="39116" y="174904"/>
                  </a:lnTo>
                  <a:lnTo>
                    <a:pt x="33795" y="160310"/>
                  </a:lnTo>
                  <a:lnTo>
                    <a:pt x="30029" y="145337"/>
                  </a:lnTo>
                  <a:lnTo>
                    <a:pt x="27853" y="130018"/>
                  </a:lnTo>
                  <a:lnTo>
                    <a:pt x="27395" y="116967"/>
                  </a:lnTo>
                  <a:lnTo>
                    <a:pt x="27362" y="113652"/>
                  </a:lnTo>
                  <a:lnTo>
                    <a:pt x="28728" y="96143"/>
                  </a:lnTo>
                  <a:lnTo>
                    <a:pt x="32332" y="78590"/>
                  </a:lnTo>
                  <a:lnTo>
                    <a:pt x="37943" y="61871"/>
                  </a:lnTo>
                  <a:lnTo>
                    <a:pt x="45389" y="46126"/>
                  </a:lnTo>
                  <a:lnTo>
                    <a:pt x="45389" y="0"/>
                  </a:lnTo>
                  <a:close/>
                </a:path>
                <a:path w="389890" h="401319">
                  <a:moveTo>
                    <a:pt x="294106" y="307009"/>
                  </a:moveTo>
                  <a:lnTo>
                    <a:pt x="250926" y="307009"/>
                  </a:lnTo>
                  <a:lnTo>
                    <a:pt x="248348" y="316966"/>
                  </a:lnTo>
                  <a:lnTo>
                    <a:pt x="248029" y="318730"/>
                  </a:lnTo>
                  <a:lnTo>
                    <a:pt x="247559" y="323241"/>
                  </a:lnTo>
                  <a:lnTo>
                    <a:pt x="246728" y="334314"/>
                  </a:lnTo>
                  <a:lnTo>
                    <a:pt x="244652" y="366788"/>
                  </a:lnTo>
                  <a:lnTo>
                    <a:pt x="244284" y="372313"/>
                  </a:lnTo>
                  <a:lnTo>
                    <a:pt x="271295" y="372313"/>
                  </a:lnTo>
                  <a:lnTo>
                    <a:pt x="271875" y="363461"/>
                  </a:lnTo>
                  <a:lnTo>
                    <a:pt x="272326" y="357200"/>
                  </a:lnTo>
                  <a:lnTo>
                    <a:pt x="272694" y="349440"/>
                  </a:lnTo>
                  <a:lnTo>
                    <a:pt x="273431" y="340944"/>
                  </a:lnTo>
                  <a:lnTo>
                    <a:pt x="273812" y="334314"/>
                  </a:lnTo>
                  <a:lnTo>
                    <a:pt x="292989" y="334314"/>
                  </a:lnTo>
                  <a:lnTo>
                    <a:pt x="302326" y="334257"/>
                  </a:lnTo>
                  <a:lnTo>
                    <a:pt x="337184" y="318730"/>
                  </a:lnTo>
                  <a:lnTo>
                    <a:pt x="342598" y="307378"/>
                  </a:lnTo>
                  <a:lnTo>
                    <a:pt x="301853" y="307378"/>
                  </a:lnTo>
                  <a:lnTo>
                    <a:pt x="294106" y="307009"/>
                  </a:lnTo>
                  <a:close/>
                </a:path>
                <a:path w="389890" h="401319">
                  <a:moveTo>
                    <a:pt x="302221" y="1104"/>
                  </a:moveTo>
                  <a:lnTo>
                    <a:pt x="302221" y="47599"/>
                  </a:lnTo>
                  <a:lnTo>
                    <a:pt x="306654" y="56451"/>
                  </a:lnTo>
                  <a:lnTo>
                    <a:pt x="312245" y="70832"/>
                  </a:lnTo>
                  <a:lnTo>
                    <a:pt x="316288" y="85696"/>
                  </a:lnTo>
                  <a:lnTo>
                    <a:pt x="318743" y="100974"/>
                  </a:lnTo>
                  <a:lnTo>
                    <a:pt x="319453" y="114388"/>
                  </a:lnTo>
                  <a:lnTo>
                    <a:pt x="319570" y="133197"/>
                  </a:lnTo>
                  <a:lnTo>
                    <a:pt x="322023" y="142015"/>
                  </a:lnTo>
                  <a:lnTo>
                    <a:pt x="326207" y="149761"/>
                  </a:lnTo>
                  <a:lnTo>
                    <a:pt x="331498" y="156607"/>
                  </a:lnTo>
                  <a:lnTo>
                    <a:pt x="337273" y="162725"/>
                  </a:lnTo>
                  <a:lnTo>
                    <a:pt x="339115" y="164566"/>
                  </a:lnTo>
                  <a:lnTo>
                    <a:pt x="341706" y="167513"/>
                  </a:lnTo>
                  <a:lnTo>
                    <a:pt x="345020" y="170472"/>
                  </a:lnTo>
                  <a:lnTo>
                    <a:pt x="350189" y="175272"/>
                  </a:lnTo>
                  <a:lnTo>
                    <a:pt x="358673" y="183388"/>
                  </a:lnTo>
                  <a:lnTo>
                    <a:pt x="360146" y="185242"/>
                  </a:lnTo>
                  <a:lnTo>
                    <a:pt x="360146" y="185597"/>
                  </a:lnTo>
                  <a:lnTo>
                    <a:pt x="360527" y="185597"/>
                  </a:lnTo>
                  <a:lnTo>
                    <a:pt x="360527" y="185966"/>
                  </a:lnTo>
                  <a:lnTo>
                    <a:pt x="358305" y="187071"/>
                  </a:lnTo>
                  <a:lnTo>
                    <a:pt x="356463" y="188188"/>
                  </a:lnTo>
                  <a:lnTo>
                    <a:pt x="354622" y="188925"/>
                  </a:lnTo>
                  <a:lnTo>
                    <a:pt x="346862" y="192239"/>
                  </a:lnTo>
                  <a:lnTo>
                    <a:pt x="345389" y="192976"/>
                  </a:lnTo>
                  <a:lnTo>
                    <a:pt x="345020" y="193344"/>
                  </a:lnTo>
                  <a:lnTo>
                    <a:pt x="344652" y="193344"/>
                  </a:lnTo>
                  <a:lnTo>
                    <a:pt x="342811" y="194094"/>
                  </a:lnTo>
                  <a:lnTo>
                    <a:pt x="339852" y="194830"/>
                  </a:lnTo>
                  <a:lnTo>
                    <a:pt x="337273" y="197040"/>
                  </a:lnTo>
                  <a:lnTo>
                    <a:pt x="336169" y="198145"/>
                  </a:lnTo>
                  <a:lnTo>
                    <a:pt x="332105" y="203314"/>
                  </a:lnTo>
                  <a:lnTo>
                    <a:pt x="331368" y="207010"/>
                  </a:lnTo>
                  <a:lnTo>
                    <a:pt x="327796" y="231295"/>
                  </a:lnTo>
                  <a:lnTo>
                    <a:pt x="319952" y="283182"/>
                  </a:lnTo>
                  <a:lnTo>
                    <a:pt x="318452" y="293344"/>
                  </a:lnTo>
                  <a:lnTo>
                    <a:pt x="318452" y="293725"/>
                  </a:lnTo>
                  <a:lnTo>
                    <a:pt x="318084" y="298894"/>
                  </a:lnTo>
                  <a:lnTo>
                    <a:pt x="316611" y="302209"/>
                  </a:lnTo>
                  <a:lnTo>
                    <a:pt x="314769" y="304050"/>
                  </a:lnTo>
                  <a:lnTo>
                    <a:pt x="310705" y="307378"/>
                  </a:lnTo>
                  <a:lnTo>
                    <a:pt x="342598" y="307378"/>
                  </a:lnTo>
                  <a:lnTo>
                    <a:pt x="349724" y="266966"/>
                  </a:lnTo>
                  <a:lnTo>
                    <a:pt x="357200" y="217335"/>
                  </a:lnTo>
                  <a:lnTo>
                    <a:pt x="357568" y="217335"/>
                  </a:lnTo>
                  <a:lnTo>
                    <a:pt x="360527" y="216230"/>
                  </a:lnTo>
                  <a:lnTo>
                    <a:pt x="363105" y="215125"/>
                  </a:lnTo>
                  <a:lnTo>
                    <a:pt x="369011" y="212178"/>
                  </a:lnTo>
                  <a:lnTo>
                    <a:pt x="373062" y="210324"/>
                  </a:lnTo>
                  <a:lnTo>
                    <a:pt x="389443" y="187071"/>
                  </a:lnTo>
                  <a:lnTo>
                    <a:pt x="388200" y="181165"/>
                  </a:lnTo>
                  <a:lnTo>
                    <a:pt x="386727" y="176745"/>
                  </a:lnTo>
                  <a:lnTo>
                    <a:pt x="384505" y="172681"/>
                  </a:lnTo>
                  <a:lnTo>
                    <a:pt x="380822" y="168262"/>
                  </a:lnTo>
                  <a:lnTo>
                    <a:pt x="379349" y="166039"/>
                  </a:lnTo>
                  <a:lnTo>
                    <a:pt x="374916" y="161988"/>
                  </a:lnTo>
                  <a:lnTo>
                    <a:pt x="363842" y="151282"/>
                  </a:lnTo>
                  <a:lnTo>
                    <a:pt x="360527" y="148323"/>
                  </a:lnTo>
                  <a:lnTo>
                    <a:pt x="351663" y="139471"/>
                  </a:lnTo>
                  <a:lnTo>
                    <a:pt x="347230" y="134670"/>
                  </a:lnTo>
                  <a:lnTo>
                    <a:pt x="346125" y="130251"/>
                  </a:lnTo>
                  <a:lnTo>
                    <a:pt x="346106" y="116598"/>
                  </a:lnTo>
                  <a:lnTo>
                    <a:pt x="345170" y="98514"/>
                  </a:lnTo>
                  <a:lnTo>
                    <a:pt x="331368" y="45377"/>
                  </a:lnTo>
                  <a:lnTo>
                    <a:pt x="310669" y="11129"/>
                  </a:lnTo>
                  <a:lnTo>
                    <a:pt x="302221" y="11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15286" y="527560"/>
              <a:ext cx="219189" cy="1929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737579" y="547940"/>
            <a:ext cx="190500" cy="1117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550" b="1" spc="45" dirty="0">
                <a:solidFill>
                  <a:srgbClr val="1D1D1B"/>
                </a:solidFill>
                <a:latin typeface="Arial"/>
                <a:cs typeface="Arial"/>
              </a:rPr>
              <a:t>2</a:t>
            </a:r>
            <a:r>
              <a:rPr sz="550" b="1" spc="35" dirty="0">
                <a:solidFill>
                  <a:srgbClr val="1D1D1B"/>
                </a:solidFill>
                <a:latin typeface="Arial"/>
                <a:cs typeface="Arial"/>
              </a:rPr>
              <a:t>0</a:t>
            </a:r>
            <a:r>
              <a:rPr sz="550" b="1" spc="40" dirty="0">
                <a:solidFill>
                  <a:srgbClr val="1D1D1B"/>
                </a:solidFill>
                <a:latin typeface="Arial"/>
                <a:cs typeface="Arial"/>
              </a:rPr>
              <a:t>30</a:t>
            </a:r>
            <a:endParaRPr sz="55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744787" y="4459439"/>
            <a:ext cx="1226185" cy="1438910"/>
          </a:xfrm>
          <a:custGeom>
            <a:avLst/>
            <a:gdLst/>
            <a:ahLst/>
            <a:cxnLst/>
            <a:rect l="l" t="t" r="r" b="b"/>
            <a:pathLst>
              <a:path w="1226185" h="1438910">
                <a:moveTo>
                  <a:pt x="891781" y="1155"/>
                </a:moveTo>
                <a:lnTo>
                  <a:pt x="890612" y="0"/>
                </a:lnTo>
                <a:lnTo>
                  <a:pt x="203200" y="0"/>
                </a:lnTo>
                <a:lnTo>
                  <a:pt x="202031" y="1155"/>
                </a:lnTo>
                <a:lnTo>
                  <a:pt x="202031" y="470268"/>
                </a:lnTo>
                <a:lnTo>
                  <a:pt x="203200" y="471436"/>
                </a:lnTo>
                <a:lnTo>
                  <a:pt x="411048" y="471436"/>
                </a:lnTo>
                <a:lnTo>
                  <a:pt x="546912" y="607288"/>
                </a:lnTo>
                <a:lnTo>
                  <a:pt x="682764" y="471436"/>
                </a:lnTo>
                <a:lnTo>
                  <a:pt x="890612" y="471436"/>
                </a:lnTo>
                <a:lnTo>
                  <a:pt x="891781" y="470268"/>
                </a:lnTo>
                <a:lnTo>
                  <a:pt x="891781" y="1155"/>
                </a:lnTo>
                <a:close/>
              </a:path>
              <a:path w="1226185" h="1438910">
                <a:moveTo>
                  <a:pt x="1225588" y="765733"/>
                </a:moveTo>
                <a:lnTo>
                  <a:pt x="1212557" y="726300"/>
                </a:lnTo>
                <a:lnTo>
                  <a:pt x="1182954" y="689292"/>
                </a:lnTo>
                <a:lnTo>
                  <a:pt x="1144917" y="652576"/>
                </a:lnTo>
                <a:lnTo>
                  <a:pt x="1137513" y="645845"/>
                </a:lnTo>
                <a:lnTo>
                  <a:pt x="1130985" y="639648"/>
                </a:lnTo>
                <a:lnTo>
                  <a:pt x="1100937" y="607860"/>
                </a:lnTo>
                <a:lnTo>
                  <a:pt x="1089126" y="543420"/>
                </a:lnTo>
                <a:lnTo>
                  <a:pt x="1087247" y="498068"/>
                </a:lnTo>
                <a:lnTo>
                  <a:pt x="1081532" y="452069"/>
                </a:lnTo>
                <a:lnTo>
                  <a:pt x="1072121" y="406793"/>
                </a:lnTo>
                <a:lnTo>
                  <a:pt x="1059154" y="362470"/>
                </a:lnTo>
                <a:lnTo>
                  <a:pt x="1042733" y="319316"/>
                </a:lnTo>
                <a:lnTo>
                  <a:pt x="1023340" y="281216"/>
                </a:lnTo>
                <a:lnTo>
                  <a:pt x="1001661" y="245287"/>
                </a:lnTo>
                <a:lnTo>
                  <a:pt x="977582" y="211543"/>
                </a:lnTo>
                <a:lnTo>
                  <a:pt x="951001" y="179971"/>
                </a:lnTo>
                <a:lnTo>
                  <a:pt x="951001" y="326288"/>
                </a:lnTo>
                <a:lnTo>
                  <a:pt x="964933" y="354152"/>
                </a:lnTo>
                <a:lnTo>
                  <a:pt x="982548" y="399402"/>
                </a:lnTo>
                <a:lnTo>
                  <a:pt x="995273" y="446176"/>
                </a:lnTo>
                <a:lnTo>
                  <a:pt x="1002982" y="494245"/>
                </a:lnTo>
                <a:lnTo>
                  <a:pt x="1005573" y="543420"/>
                </a:lnTo>
                <a:lnTo>
                  <a:pt x="1005573" y="595680"/>
                </a:lnTo>
                <a:lnTo>
                  <a:pt x="1013307" y="623417"/>
                </a:lnTo>
                <a:lnTo>
                  <a:pt x="1026477" y="647776"/>
                </a:lnTo>
                <a:lnTo>
                  <a:pt x="1043139" y="669315"/>
                </a:lnTo>
                <a:lnTo>
                  <a:pt x="1061313" y="688568"/>
                </a:lnTo>
                <a:lnTo>
                  <a:pt x="1066101" y="693521"/>
                </a:lnTo>
                <a:lnTo>
                  <a:pt x="1071765" y="699452"/>
                </a:lnTo>
                <a:lnTo>
                  <a:pt x="1078293" y="706043"/>
                </a:lnTo>
                <a:lnTo>
                  <a:pt x="1099350" y="725754"/>
                </a:lnTo>
                <a:lnTo>
                  <a:pt x="1113853" y="739660"/>
                </a:lnTo>
                <a:lnTo>
                  <a:pt x="1126197" y="751814"/>
                </a:lnTo>
                <a:lnTo>
                  <a:pt x="1133309" y="759396"/>
                </a:lnTo>
                <a:lnTo>
                  <a:pt x="1133309" y="760564"/>
                </a:lnTo>
                <a:lnTo>
                  <a:pt x="1134465" y="760564"/>
                </a:lnTo>
                <a:lnTo>
                  <a:pt x="1134465" y="761720"/>
                </a:lnTo>
                <a:lnTo>
                  <a:pt x="1127493" y="765200"/>
                </a:lnTo>
                <a:lnTo>
                  <a:pt x="1121689" y="768692"/>
                </a:lnTo>
                <a:lnTo>
                  <a:pt x="1115885" y="771004"/>
                </a:lnTo>
                <a:lnTo>
                  <a:pt x="1091501" y="781469"/>
                </a:lnTo>
                <a:lnTo>
                  <a:pt x="1086866" y="783780"/>
                </a:lnTo>
                <a:lnTo>
                  <a:pt x="1085697" y="784948"/>
                </a:lnTo>
                <a:lnTo>
                  <a:pt x="1084529" y="784948"/>
                </a:lnTo>
                <a:lnTo>
                  <a:pt x="1045057" y="816305"/>
                </a:lnTo>
                <a:lnTo>
                  <a:pt x="1034046" y="887158"/>
                </a:lnTo>
                <a:lnTo>
                  <a:pt x="1023416" y="957999"/>
                </a:lnTo>
                <a:lnTo>
                  <a:pt x="1005205" y="1078268"/>
                </a:lnTo>
                <a:lnTo>
                  <a:pt x="1002093" y="1099616"/>
                </a:lnTo>
                <a:lnTo>
                  <a:pt x="1002093" y="1100785"/>
                </a:lnTo>
                <a:lnTo>
                  <a:pt x="1000607" y="1111897"/>
                </a:lnTo>
                <a:lnTo>
                  <a:pt x="962329" y="1142301"/>
                </a:lnTo>
                <a:lnTo>
                  <a:pt x="944118" y="1143088"/>
                </a:lnTo>
                <a:lnTo>
                  <a:pt x="925461" y="1142593"/>
                </a:lnTo>
                <a:lnTo>
                  <a:pt x="789597" y="1142593"/>
                </a:lnTo>
                <a:lnTo>
                  <a:pt x="779005" y="1193685"/>
                </a:lnTo>
                <a:lnTo>
                  <a:pt x="772185" y="1293545"/>
                </a:lnTo>
                <a:lnTo>
                  <a:pt x="769569" y="1334858"/>
                </a:lnTo>
                <a:lnTo>
                  <a:pt x="768692" y="1348117"/>
                </a:lnTo>
                <a:lnTo>
                  <a:pt x="210172" y="1236637"/>
                </a:lnTo>
                <a:lnTo>
                  <a:pt x="210058" y="1128052"/>
                </a:lnTo>
                <a:lnTo>
                  <a:pt x="208762" y="1081201"/>
                </a:lnTo>
                <a:lnTo>
                  <a:pt x="204571" y="1030287"/>
                </a:lnTo>
                <a:lnTo>
                  <a:pt x="197624" y="979424"/>
                </a:lnTo>
                <a:lnTo>
                  <a:pt x="187972" y="928649"/>
                </a:lnTo>
                <a:lnTo>
                  <a:pt x="175641" y="877976"/>
                </a:lnTo>
                <a:lnTo>
                  <a:pt x="160693" y="827443"/>
                </a:lnTo>
                <a:lnTo>
                  <a:pt x="143154" y="777074"/>
                </a:lnTo>
                <a:lnTo>
                  <a:pt x="123075" y="726897"/>
                </a:lnTo>
                <a:lnTo>
                  <a:pt x="106337" y="680974"/>
                </a:lnTo>
                <a:lnTo>
                  <a:pt x="94488" y="633857"/>
                </a:lnTo>
                <a:lnTo>
                  <a:pt x="87655" y="585647"/>
                </a:lnTo>
                <a:lnTo>
                  <a:pt x="85928" y="536460"/>
                </a:lnTo>
                <a:lnTo>
                  <a:pt x="90411" y="479056"/>
                </a:lnTo>
                <a:lnTo>
                  <a:pt x="101752" y="423824"/>
                </a:lnTo>
                <a:lnTo>
                  <a:pt x="119405" y="371208"/>
                </a:lnTo>
                <a:lnTo>
                  <a:pt x="142824" y="321640"/>
                </a:lnTo>
                <a:lnTo>
                  <a:pt x="142824" y="176491"/>
                </a:lnTo>
                <a:lnTo>
                  <a:pt x="112166" y="213194"/>
                </a:lnTo>
                <a:lnTo>
                  <a:pt x="84747" y="252615"/>
                </a:lnTo>
                <a:lnTo>
                  <a:pt x="60794" y="294551"/>
                </a:lnTo>
                <a:lnTo>
                  <a:pt x="40500" y="338759"/>
                </a:lnTo>
                <a:lnTo>
                  <a:pt x="24066" y="385038"/>
                </a:lnTo>
                <a:lnTo>
                  <a:pt x="11709" y="433184"/>
                </a:lnTo>
                <a:lnTo>
                  <a:pt x="3619" y="482942"/>
                </a:lnTo>
                <a:lnTo>
                  <a:pt x="0" y="534136"/>
                </a:lnTo>
                <a:lnTo>
                  <a:pt x="1130" y="581202"/>
                </a:lnTo>
                <a:lnTo>
                  <a:pt x="5994" y="627545"/>
                </a:lnTo>
                <a:lnTo>
                  <a:pt x="14706" y="672998"/>
                </a:lnTo>
                <a:lnTo>
                  <a:pt x="27381" y="717397"/>
                </a:lnTo>
                <a:lnTo>
                  <a:pt x="44119" y="760564"/>
                </a:lnTo>
                <a:lnTo>
                  <a:pt x="62903" y="806437"/>
                </a:lnTo>
                <a:lnTo>
                  <a:pt x="79171" y="852589"/>
                </a:lnTo>
                <a:lnTo>
                  <a:pt x="92951" y="898944"/>
                </a:lnTo>
                <a:lnTo>
                  <a:pt x="104216" y="945476"/>
                </a:lnTo>
                <a:lnTo>
                  <a:pt x="112979" y="992111"/>
                </a:lnTo>
                <a:lnTo>
                  <a:pt x="119240" y="1038809"/>
                </a:lnTo>
                <a:lnTo>
                  <a:pt x="122999" y="1085494"/>
                </a:lnTo>
                <a:lnTo>
                  <a:pt x="124142" y="1128052"/>
                </a:lnTo>
                <a:lnTo>
                  <a:pt x="124244" y="1238973"/>
                </a:lnTo>
                <a:lnTo>
                  <a:pt x="129197" y="1267180"/>
                </a:lnTo>
                <a:lnTo>
                  <a:pt x="142963" y="1291361"/>
                </a:lnTo>
                <a:lnTo>
                  <a:pt x="163931" y="1309662"/>
                </a:lnTo>
                <a:lnTo>
                  <a:pt x="190436" y="1320241"/>
                </a:lnTo>
                <a:lnTo>
                  <a:pt x="777989" y="1437525"/>
                </a:lnTo>
                <a:lnTo>
                  <a:pt x="781469" y="1438694"/>
                </a:lnTo>
                <a:lnTo>
                  <a:pt x="789597" y="1438694"/>
                </a:lnTo>
                <a:lnTo>
                  <a:pt x="799807" y="1437843"/>
                </a:lnTo>
                <a:lnTo>
                  <a:pt x="836282" y="1417053"/>
                </a:lnTo>
                <a:lnTo>
                  <a:pt x="851141" y="1381785"/>
                </a:lnTo>
                <a:lnTo>
                  <a:pt x="853719" y="1348117"/>
                </a:lnTo>
                <a:lnTo>
                  <a:pt x="854049" y="1343329"/>
                </a:lnTo>
                <a:lnTo>
                  <a:pt x="855383" y="1322184"/>
                </a:lnTo>
                <a:lnTo>
                  <a:pt x="856945" y="1300518"/>
                </a:lnTo>
                <a:lnTo>
                  <a:pt x="857999" y="1281912"/>
                </a:lnTo>
                <a:lnTo>
                  <a:pt x="859269" y="1263205"/>
                </a:lnTo>
                <a:lnTo>
                  <a:pt x="860539" y="1245146"/>
                </a:lnTo>
                <a:lnTo>
                  <a:pt x="861593" y="1228521"/>
                </a:lnTo>
                <a:lnTo>
                  <a:pt x="921969" y="1228521"/>
                </a:lnTo>
                <a:lnTo>
                  <a:pt x="951344" y="1228331"/>
                </a:lnTo>
                <a:lnTo>
                  <a:pt x="1016190" y="1215771"/>
                </a:lnTo>
                <a:lnTo>
                  <a:pt x="1061046" y="1179474"/>
                </a:lnTo>
                <a:lnTo>
                  <a:pt x="1078306" y="1143088"/>
                </a:lnTo>
                <a:lnTo>
                  <a:pt x="1080668" y="1136396"/>
                </a:lnTo>
                <a:lnTo>
                  <a:pt x="1089240" y="1089456"/>
                </a:lnTo>
                <a:lnTo>
                  <a:pt x="1096175" y="1044943"/>
                </a:lnTo>
                <a:lnTo>
                  <a:pt x="1105179" y="985761"/>
                </a:lnTo>
                <a:lnTo>
                  <a:pt x="1114907" y="921169"/>
                </a:lnTo>
                <a:lnTo>
                  <a:pt x="1124013" y="860425"/>
                </a:lnTo>
                <a:lnTo>
                  <a:pt x="1125181" y="860425"/>
                </a:lnTo>
                <a:lnTo>
                  <a:pt x="1167993" y="840828"/>
                </a:lnTo>
                <a:lnTo>
                  <a:pt x="1211440" y="809167"/>
                </a:lnTo>
                <a:lnTo>
                  <a:pt x="1223302" y="787120"/>
                </a:lnTo>
                <a:lnTo>
                  <a:pt x="1225588" y="76573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3004287" y="4550829"/>
            <a:ext cx="584835" cy="2959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50" b="1" spc="130" dirty="0">
                <a:solidFill>
                  <a:srgbClr val="1D1D1B"/>
                </a:solidFill>
                <a:latin typeface="Arial"/>
                <a:cs typeface="Arial"/>
              </a:rPr>
              <a:t>2</a:t>
            </a:r>
            <a:r>
              <a:rPr sz="1750" b="1" spc="110" dirty="0">
                <a:solidFill>
                  <a:srgbClr val="1D1D1B"/>
                </a:solidFill>
                <a:latin typeface="Arial"/>
                <a:cs typeface="Arial"/>
              </a:rPr>
              <a:t>0</a:t>
            </a:r>
            <a:r>
              <a:rPr sz="1750" b="1" spc="125" dirty="0">
                <a:solidFill>
                  <a:srgbClr val="1D1D1B"/>
                </a:solidFill>
                <a:latin typeface="Arial"/>
                <a:cs typeface="Arial"/>
              </a:rPr>
              <a:t>3</a:t>
            </a:r>
            <a:r>
              <a:rPr lang="es-ES" sz="1750" b="1" spc="125" dirty="0">
                <a:solidFill>
                  <a:srgbClr val="1D1D1B"/>
                </a:solidFill>
                <a:latin typeface="Arial"/>
                <a:cs typeface="Arial"/>
              </a:rPr>
              <a:t>1</a:t>
            </a:r>
            <a:endParaRPr sz="17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2260"/>
              <a:ext cx="12192101" cy="685573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08659" y="2133"/>
              <a:ext cx="508634" cy="505459"/>
            </a:xfrm>
            <a:custGeom>
              <a:avLst/>
              <a:gdLst/>
              <a:ahLst/>
              <a:cxnLst/>
              <a:rect l="l" t="t" r="r" b="b"/>
              <a:pathLst>
                <a:path w="508634" h="505459">
                  <a:moveTo>
                    <a:pt x="508482" y="0"/>
                  </a:moveTo>
                  <a:lnTo>
                    <a:pt x="0" y="0"/>
                  </a:lnTo>
                  <a:lnTo>
                    <a:pt x="0" y="505358"/>
                  </a:lnTo>
                  <a:lnTo>
                    <a:pt x="508482" y="505358"/>
                  </a:lnTo>
                  <a:lnTo>
                    <a:pt x="508482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55929" y="2133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358"/>
                  </a:lnTo>
                  <a:lnTo>
                    <a:pt x="552716" y="505358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187" y="2133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42" y="0"/>
                  </a:moveTo>
                  <a:lnTo>
                    <a:pt x="0" y="0"/>
                  </a:lnTo>
                  <a:lnTo>
                    <a:pt x="0" y="505358"/>
                  </a:lnTo>
                  <a:lnTo>
                    <a:pt x="552742" y="505358"/>
                  </a:lnTo>
                  <a:lnTo>
                    <a:pt x="552742" y="0"/>
                  </a:lnTo>
                  <a:close/>
                </a:path>
              </a:pathLst>
            </a:custGeom>
            <a:solidFill>
              <a:srgbClr val="008D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187" y="507491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42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42" y="505371"/>
                  </a:lnTo>
                  <a:lnTo>
                    <a:pt x="552742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187" y="101285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42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42" y="505371"/>
                  </a:lnTo>
                  <a:lnTo>
                    <a:pt x="552742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674881" y="504012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678411" y="0"/>
              <a:ext cx="511809" cy="504190"/>
            </a:xfrm>
            <a:custGeom>
              <a:avLst/>
              <a:gdLst/>
              <a:ahLst/>
              <a:cxnLst/>
              <a:rect l="l" t="t" r="r" b="b"/>
              <a:pathLst>
                <a:path w="511809" h="504190">
                  <a:moveTo>
                    <a:pt x="511251" y="0"/>
                  </a:moveTo>
                  <a:lnTo>
                    <a:pt x="0" y="0"/>
                  </a:lnTo>
                  <a:lnTo>
                    <a:pt x="0" y="504012"/>
                  </a:lnTo>
                  <a:lnTo>
                    <a:pt x="511251" y="504012"/>
                  </a:lnTo>
                  <a:lnTo>
                    <a:pt x="511251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161191" y="1010272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94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674881" y="1010272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674881" y="1516532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639056" y="504012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83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83" y="506260"/>
                  </a:lnTo>
                  <a:lnTo>
                    <a:pt x="519683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158740" y="504012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7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71" y="506260"/>
                  </a:lnTo>
                  <a:lnTo>
                    <a:pt x="519671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187" y="5837085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304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304" y="511581"/>
                  </a:lnTo>
                  <a:lnTo>
                    <a:pt x="531304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187" y="6348666"/>
              <a:ext cx="531495" cy="509905"/>
            </a:xfrm>
            <a:custGeom>
              <a:avLst/>
              <a:gdLst/>
              <a:ahLst/>
              <a:cxnLst/>
              <a:rect l="l" t="t" r="r" b="b"/>
              <a:pathLst>
                <a:path w="531495" h="509904">
                  <a:moveTo>
                    <a:pt x="531304" y="0"/>
                  </a:moveTo>
                  <a:lnTo>
                    <a:pt x="0" y="0"/>
                  </a:lnTo>
                  <a:lnTo>
                    <a:pt x="0" y="509333"/>
                  </a:lnTo>
                  <a:lnTo>
                    <a:pt x="531304" y="509333"/>
                  </a:lnTo>
                  <a:lnTo>
                    <a:pt x="531304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187" y="5325503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304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304" y="511581"/>
                  </a:lnTo>
                  <a:lnTo>
                    <a:pt x="531304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187" y="4813922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304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304" y="511581"/>
                  </a:lnTo>
                  <a:lnTo>
                    <a:pt x="531304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34479" y="5837085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65771" y="5837085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655706" y="6346355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94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94" y="511581"/>
                  </a:lnTo>
                  <a:lnTo>
                    <a:pt x="511594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1167300" y="6346355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148926" y="5836551"/>
              <a:ext cx="2044700" cy="1021715"/>
            </a:xfrm>
            <a:custGeom>
              <a:avLst/>
              <a:gdLst/>
              <a:ahLst/>
              <a:cxnLst/>
              <a:rect l="l" t="t" r="r" b="b"/>
              <a:pathLst>
                <a:path w="2044700" h="1021715">
                  <a:moveTo>
                    <a:pt x="511581" y="512114"/>
                  </a:moveTo>
                  <a:lnTo>
                    <a:pt x="0" y="512114"/>
                  </a:lnTo>
                  <a:lnTo>
                    <a:pt x="0" y="1021448"/>
                  </a:lnTo>
                  <a:lnTo>
                    <a:pt x="511581" y="1021448"/>
                  </a:lnTo>
                  <a:lnTo>
                    <a:pt x="511581" y="512114"/>
                  </a:lnTo>
                  <a:close/>
                </a:path>
                <a:path w="2044700" h="1021715">
                  <a:moveTo>
                    <a:pt x="2044217" y="0"/>
                  </a:moveTo>
                  <a:lnTo>
                    <a:pt x="1533728" y="0"/>
                  </a:lnTo>
                  <a:lnTo>
                    <a:pt x="1533728" y="511581"/>
                  </a:lnTo>
                  <a:lnTo>
                    <a:pt x="2044217" y="511581"/>
                  </a:lnTo>
                  <a:lnTo>
                    <a:pt x="2044217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681624" y="6348133"/>
              <a:ext cx="511809" cy="509905"/>
            </a:xfrm>
            <a:custGeom>
              <a:avLst/>
              <a:gdLst/>
              <a:ahLst/>
              <a:cxnLst/>
              <a:rect l="l" t="t" r="r" b="b"/>
              <a:pathLst>
                <a:path w="511809" h="509904">
                  <a:moveTo>
                    <a:pt x="511517" y="0"/>
                  </a:moveTo>
                  <a:lnTo>
                    <a:pt x="0" y="0"/>
                  </a:lnTo>
                  <a:lnTo>
                    <a:pt x="0" y="509866"/>
                  </a:lnTo>
                  <a:lnTo>
                    <a:pt x="511517" y="509866"/>
                  </a:lnTo>
                  <a:lnTo>
                    <a:pt x="511517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170742" y="5835993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10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55929" y="507885"/>
              <a:ext cx="8243570" cy="1009015"/>
            </a:xfrm>
            <a:custGeom>
              <a:avLst/>
              <a:gdLst/>
              <a:ahLst/>
              <a:cxnLst/>
              <a:rect l="l" t="t" r="r" b="b"/>
              <a:pathLst>
                <a:path w="8243570" h="1009015">
                  <a:moveTo>
                    <a:pt x="8243074" y="0"/>
                  </a:moveTo>
                  <a:lnTo>
                    <a:pt x="0" y="0"/>
                  </a:lnTo>
                  <a:lnTo>
                    <a:pt x="0" y="1008646"/>
                  </a:lnTo>
                  <a:lnTo>
                    <a:pt x="8243074" y="1008646"/>
                  </a:lnTo>
                  <a:lnTo>
                    <a:pt x="8243074" y="0"/>
                  </a:lnTo>
                  <a:close/>
                </a:path>
              </a:pathLst>
            </a:custGeom>
            <a:solidFill>
              <a:srgbClr val="0072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555929" y="507491"/>
            <a:ext cx="8243570" cy="1009650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 marL="1061085" marR="1188720">
              <a:lnSpc>
                <a:spcPts val="3000"/>
              </a:lnSpc>
              <a:spcBef>
                <a:spcPts val="1065"/>
              </a:spcBef>
            </a:pPr>
            <a:r>
              <a:rPr sz="2800" b="0" spc="-215" dirty="0">
                <a:solidFill>
                  <a:srgbClr val="FFFFFF"/>
                </a:solidFill>
                <a:latin typeface="Arial Black"/>
                <a:cs typeface="Arial Black"/>
              </a:rPr>
              <a:t>CONSTRUCCIÓN </a:t>
            </a:r>
            <a:r>
              <a:rPr sz="2800" b="0" spc="-155" dirty="0">
                <a:solidFill>
                  <a:srgbClr val="FFFFFF"/>
                </a:solidFill>
                <a:latin typeface="Arial Black"/>
                <a:cs typeface="Arial Black"/>
              </a:rPr>
              <a:t>DEL </a:t>
            </a:r>
            <a:r>
              <a:rPr sz="2800" b="0" spc="-210" dirty="0">
                <a:solidFill>
                  <a:srgbClr val="FFFFFF"/>
                </a:solidFill>
                <a:latin typeface="Arial Black"/>
                <a:cs typeface="Arial Black"/>
              </a:rPr>
              <a:t>PROPÓSITO  SUPERIOR</a:t>
            </a:r>
            <a:r>
              <a:rPr sz="2800" b="0" spc="10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b="0" spc="-200" dirty="0">
                <a:solidFill>
                  <a:srgbClr val="FFFFFF"/>
                </a:solidFill>
                <a:latin typeface="Arial Black"/>
                <a:cs typeface="Arial Black"/>
              </a:rPr>
              <a:t>INSTITUCIONAL</a:t>
            </a:r>
            <a:endParaRPr sz="2800">
              <a:latin typeface="Arial Black"/>
              <a:cs typeface="Arial Black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706549" y="578303"/>
            <a:ext cx="11483340" cy="5254625"/>
            <a:chOff x="706549" y="578303"/>
            <a:chExt cx="11483340" cy="5254625"/>
          </a:xfrm>
        </p:grpSpPr>
        <p:sp>
          <p:nvSpPr>
            <p:cNvPr id="30" name="object 30"/>
            <p:cNvSpPr/>
            <p:nvPr/>
          </p:nvSpPr>
          <p:spPr>
            <a:xfrm>
              <a:off x="706539" y="578306"/>
              <a:ext cx="833755" cy="834390"/>
            </a:xfrm>
            <a:custGeom>
              <a:avLst/>
              <a:gdLst/>
              <a:ahLst/>
              <a:cxnLst/>
              <a:rect l="l" t="t" r="r" b="b"/>
              <a:pathLst>
                <a:path w="833755" h="834390">
                  <a:moveTo>
                    <a:pt x="501256" y="446595"/>
                  </a:moveTo>
                  <a:lnTo>
                    <a:pt x="499300" y="438048"/>
                  </a:lnTo>
                  <a:lnTo>
                    <a:pt x="490575" y="432587"/>
                  </a:lnTo>
                  <a:lnTo>
                    <a:pt x="488010" y="431850"/>
                  </a:lnTo>
                  <a:lnTo>
                    <a:pt x="460514" y="431850"/>
                  </a:lnTo>
                  <a:lnTo>
                    <a:pt x="460514" y="459600"/>
                  </a:lnTo>
                  <a:lnTo>
                    <a:pt x="396506" y="563130"/>
                  </a:lnTo>
                  <a:lnTo>
                    <a:pt x="392734" y="568947"/>
                  </a:lnTo>
                  <a:lnTo>
                    <a:pt x="386588" y="572795"/>
                  </a:lnTo>
                  <a:lnTo>
                    <a:pt x="379704" y="573646"/>
                  </a:lnTo>
                  <a:lnTo>
                    <a:pt x="217906" y="614299"/>
                  </a:lnTo>
                  <a:lnTo>
                    <a:pt x="213436" y="620991"/>
                  </a:lnTo>
                  <a:lnTo>
                    <a:pt x="240715" y="806297"/>
                  </a:lnTo>
                  <a:lnTo>
                    <a:pt x="27736" y="806297"/>
                  </a:lnTo>
                  <a:lnTo>
                    <a:pt x="27736" y="570077"/>
                  </a:lnTo>
                  <a:lnTo>
                    <a:pt x="30187" y="559282"/>
                  </a:lnTo>
                  <a:lnTo>
                    <a:pt x="36372" y="550545"/>
                  </a:lnTo>
                  <a:lnTo>
                    <a:pt x="45364" y="544766"/>
                  </a:lnTo>
                  <a:lnTo>
                    <a:pt x="56261" y="542810"/>
                  </a:lnTo>
                  <a:lnTo>
                    <a:pt x="360464" y="542810"/>
                  </a:lnTo>
                  <a:lnTo>
                    <a:pt x="363918" y="541413"/>
                  </a:lnTo>
                  <a:lnTo>
                    <a:pt x="448144" y="459600"/>
                  </a:lnTo>
                  <a:lnTo>
                    <a:pt x="460514" y="459600"/>
                  </a:lnTo>
                  <a:lnTo>
                    <a:pt x="460514" y="431850"/>
                  </a:lnTo>
                  <a:lnTo>
                    <a:pt x="438899" y="431838"/>
                  </a:lnTo>
                  <a:lnTo>
                    <a:pt x="435419" y="433247"/>
                  </a:lnTo>
                  <a:lnTo>
                    <a:pt x="351180" y="515061"/>
                  </a:lnTo>
                  <a:lnTo>
                    <a:pt x="192608" y="515061"/>
                  </a:lnTo>
                  <a:lnTo>
                    <a:pt x="214337" y="483222"/>
                  </a:lnTo>
                  <a:lnTo>
                    <a:pt x="221881" y="446773"/>
                  </a:lnTo>
                  <a:lnTo>
                    <a:pt x="215226" y="410159"/>
                  </a:lnTo>
                  <a:lnTo>
                    <a:pt x="194284" y="377786"/>
                  </a:lnTo>
                  <a:lnTo>
                    <a:pt x="194157" y="377710"/>
                  </a:lnTo>
                  <a:lnTo>
                    <a:pt x="194157" y="445731"/>
                  </a:lnTo>
                  <a:lnTo>
                    <a:pt x="188709" y="472719"/>
                  </a:lnTo>
                  <a:lnTo>
                    <a:pt x="173850" y="494753"/>
                  </a:lnTo>
                  <a:lnTo>
                    <a:pt x="151815" y="509612"/>
                  </a:lnTo>
                  <a:lnTo>
                    <a:pt x="124828" y="515061"/>
                  </a:lnTo>
                  <a:lnTo>
                    <a:pt x="97853" y="509600"/>
                  </a:lnTo>
                  <a:lnTo>
                    <a:pt x="75819" y="494741"/>
                  </a:lnTo>
                  <a:lnTo>
                    <a:pt x="60960" y="472706"/>
                  </a:lnTo>
                  <a:lnTo>
                    <a:pt x="55486" y="445731"/>
                  </a:lnTo>
                  <a:lnTo>
                    <a:pt x="60934" y="418744"/>
                  </a:lnTo>
                  <a:lnTo>
                    <a:pt x="75793" y="396697"/>
                  </a:lnTo>
                  <a:lnTo>
                    <a:pt x="97840" y="381838"/>
                  </a:lnTo>
                  <a:lnTo>
                    <a:pt x="124828" y="376389"/>
                  </a:lnTo>
                  <a:lnTo>
                    <a:pt x="151815" y="381838"/>
                  </a:lnTo>
                  <a:lnTo>
                    <a:pt x="173850" y="396697"/>
                  </a:lnTo>
                  <a:lnTo>
                    <a:pt x="188709" y="418744"/>
                  </a:lnTo>
                  <a:lnTo>
                    <a:pt x="194157" y="445731"/>
                  </a:lnTo>
                  <a:lnTo>
                    <a:pt x="194157" y="377710"/>
                  </a:lnTo>
                  <a:lnTo>
                    <a:pt x="192239" y="376389"/>
                  </a:lnTo>
                  <a:lnTo>
                    <a:pt x="162445" y="356082"/>
                  </a:lnTo>
                  <a:lnTo>
                    <a:pt x="126009" y="348526"/>
                  </a:lnTo>
                  <a:lnTo>
                    <a:pt x="89395" y="355193"/>
                  </a:lnTo>
                  <a:lnTo>
                    <a:pt x="57023" y="376123"/>
                  </a:lnTo>
                  <a:lnTo>
                    <a:pt x="35306" y="407974"/>
                  </a:lnTo>
                  <a:lnTo>
                    <a:pt x="27749" y="444411"/>
                  </a:lnTo>
                  <a:lnTo>
                    <a:pt x="34417" y="481025"/>
                  </a:lnTo>
                  <a:lnTo>
                    <a:pt x="55346" y="513384"/>
                  </a:lnTo>
                  <a:lnTo>
                    <a:pt x="56451" y="514515"/>
                  </a:lnTo>
                  <a:lnTo>
                    <a:pt x="57023" y="515061"/>
                  </a:lnTo>
                  <a:lnTo>
                    <a:pt x="56261" y="515061"/>
                  </a:lnTo>
                  <a:lnTo>
                    <a:pt x="34569" y="519214"/>
                  </a:lnTo>
                  <a:lnTo>
                    <a:pt x="16764" y="530936"/>
                  </a:lnTo>
                  <a:lnTo>
                    <a:pt x="4635" y="548487"/>
                  </a:lnTo>
                  <a:lnTo>
                    <a:pt x="0" y="570077"/>
                  </a:lnTo>
                  <a:lnTo>
                    <a:pt x="0" y="827824"/>
                  </a:lnTo>
                  <a:lnTo>
                    <a:pt x="6223" y="834034"/>
                  </a:lnTo>
                  <a:lnTo>
                    <a:pt x="264452" y="834034"/>
                  </a:lnTo>
                  <a:lnTo>
                    <a:pt x="270649" y="827824"/>
                  </a:lnTo>
                  <a:lnTo>
                    <a:pt x="270598" y="818807"/>
                  </a:lnTo>
                  <a:lnTo>
                    <a:pt x="268757" y="806297"/>
                  </a:lnTo>
                  <a:lnTo>
                    <a:pt x="243738" y="636473"/>
                  </a:lnTo>
                  <a:lnTo>
                    <a:pt x="385279" y="600862"/>
                  </a:lnTo>
                  <a:lnTo>
                    <a:pt x="420103" y="577773"/>
                  </a:lnTo>
                  <a:lnTo>
                    <a:pt x="493166" y="459600"/>
                  </a:lnTo>
                  <a:lnTo>
                    <a:pt x="497192" y="453085"/>
                  </a:lnTo>
                  <a:lnTo>
                    <a:pt x="501256" y="446595"/>
                  </a:lnTo>
                  <a:close/>
                </a:path>
                <a:path w="833755" h="834390">
                  <a:moveTo>
                    <a:pt x="639381" y="191960"/>
                  </a:moveTo>
                  <a:lnTo>
                    <a:pt x="634822" y="184454"/>
                  </a:lnTo>
                  <a:lnTo>
                    <a:pt x="624649" y="181965"/>
                  </a:lnTo>
                  <a:lnTo>
                    <a:pt x="621766" y="182143"/>
                  </a:lnTo>
                  <a:lnTo>
                    <a:pt x="604304" y="188823"/>
                  </a:lnTo>
                  <a:lnTo>
                    <a:pt x="604304" y="218478"/>
                  </a:lnTo>
                  <a:lnTo>
                    <a:pt x="588733" y="281952"/>
                  </a:lnTo>
                  <a:lnTo>
                    <a:pt x="542061" y="242303"/>
                  </a:lnTo>
                  <a:lnTo>
                    <a:pt x="604304" y="218478"/>
                  </a:lnTo>
                  <a:lnTo>
                    <a:pt x="604304" y="188823"/>
                  </a:lnTo>
                  <a:lnTo>
                    <a:pt x="503110" y="227469"/>
                  </a:lnTo>
                  <a:lnTo>
                    <a:pt x="499503" y="235483"/>
                  </a:lnTo>
                  <a:lnTo>
                    <a:pt x="503059" y="244843"/>
                  </a:lnTo>
                  <a:lnTo>
                    <a:pt x="504444" y="246799"/>
                  </a:lnTo>
                  <a:lnTo>
                    <a:pt x="539534" y="276631"/>
                  </a:lnTo>
                  <a:lnTo>
                    <a:pt x="460489" y="360870"/>
                  </a:lnTo>
                  <a:lnTo>
                    <a:pt x="439229" y="315556"/>
                  </a:lnTo>
                  <a:lnTo>
                    <a:pt x="423329" y="281673"/>
                  </a:lnTo>
                  <a:lnTo>
                    <a:pt x="415074" y="278688"/>
                  </a:lnTo>
                  <a:lnTo>
                    <a:pt x="407327" y="282321"/>
                  </a:lnTo>
                  <a:lnTo>
                    <a:pt x="406577" y="282765"/>
                  </a:lnTo>
                  <a:lnTo>
                    <a:pt x="255333" y="392912"/>
                  </a:lnTo>
                  <a:lnTo>
                    <a:pt x="271678" y="415328"/>
                  </a:lnTo>
                  <a:lnTo>
                    <a:pt x="408647" y="315556"/>
                  </a:lnTo>
                  <a:lnTo>
                    <a:pt x="444106" y="391109"/>
                  </a:lnTo>
                  <a:lnTo>
                    <a:pt x="447344" y="398043"/>
                  </a:lnTo>
                  <a:lnTo>
                    <a:pt x="455599" y="401027"/>
                  </a:lnTo>
                  <a:lnTo>
                    <a:pt x="464134" y="397040"/>
                  </a:lnTo>
                  <a:lnTo>
                    <a:pt x="465569" y="395998"/>
                  </a:lnTo>
                  <a:lnTo>
                    <a:pt x="498525" y="360870"/>
                  </a:lnTo>
                  <a:lnTo>
                    <a:pt x="560755" y="294563"/>
                  </a:lnTo>
                  <a:lnTo>
                    <a:pt x="590397" y="319747"/>
                  </a:lnTo>
                  <a:lnTo>
                    <a:pt x="593572" y="320916"/>
                  </a:lnTo>
                  <a:lnTo>
                    <a:pt x="598322" y="320916"/>
                  </a:lnTo>
                  <a:lnTo>
                    <a:pt x="617308" y="281952"/>
                  </a:lnTo>
                  <a:lnTo>
                    <a:pt x="632879" y="218478"/>
                  </a:lnTo>
                  <a:lnTo>
                    <a:pt x="639381" y="191960"/>
                  </a:lnTo>
                  <a:close/>
                </a:path>
                <a:path w="833755" h="834390">
                  <a:moveTo>
                    <a:pt x="693420" y="515061"/>
                  </a:moveTo>
                  <a:lnTo>
                    <a:pt x="665683" y="515061"/>
                  </a:lnTo>
                  <a:lnTo>
                    <a:pt x="513130" y="515061"/>
                  </a:lnTo>
                  <a:lnTo>
                    <a:pt x="505866" y="515061"/>
                  </a:lnTo>
                  <a:lnTo>
                    <a:pt x="499872" y="520585"/>
                  </a:lnTo>
                  <a:lnTo>
                    <a:pt x="486511" y="681482"/>
                  </a:lnTo>
                  <a:lnTo>
                    <a:pt x="311327" y="681482"/>
                  </a:lnTo>
                  <a:lnTo>
                    <a:pt x="305117" y="687692"/>
                  </a:lnTo>
                  <a:lnTo>
                    <a:pt x="305117" y="834034"/>
                  </a:lnTo>
                  <a:lnTo>
                    <a:pt x="332841" y="834034"/>
                  </a:lnTo>
                  <a:lnTo>
                    <a:pt x="332841" y="709218"/>
                  </a:lnTo>
                  <a:lnTo>
                    <a:pt x="499275" y="709218"/>
                  </a:lnTo>
                  <a:lnTo>
                    <a:pt x="506501" y="709244"/>
                  </a:lnTo>
                  <a:lnTo>
                    <a:pt x="512546" y="703707"/>
                  </a:lnTo>
                  <a:lnTo>
                    <a:pt x="513130" y="696506"/>
                  </a:lnTo>
                  <a:lnTo>
                    <a:pt x="525894" y="542810"/>
                  </a:lnTo>
                  <a:lnTo>
                    <a:pt x="687209" y="542810"/>
                  </a:lnTo>
                  <a:lnTo>
                    <a:pt x="693420" y="536587"/>
                  </a:lnTo>
                  <a:lnTo>
                    <a:pt x="693420" y="515061"/>
                  </a:lnTo>
                  <a:close/>
                </a:path>
                <a:path w="833755" h="834390">
                  <a:moveTo>
                    <a:pt x="833513" y="83654"/>
                  </a:moveTo>
                  <a:lnTo>
                    <a:pt x="833399" y="74879"/>
                  </a:lnTo>
                  <a:lnTo>
                    <a:pt x="825855" y="67500"/>
                  </a:lnTo>
                  <a:lnTo>
                    <a:pt x="823201" y="66167"/>
                  </a:lnTo>
                  <a:lnTo>
                    <a:pt x="789457" y="61023"/>
                  </a:lnTo>
                  <a:lnTo>
                    <a:pt x="789457" y="89001"/>
                  </a:lnTo>
                  <a:lnTo>
                    <a:pt x="763625" y="115481"/>
                  </a:lnTo>
                  <a:lnTo>
                    <a:pt x="762241" y="119913"/>
                  </a:lnTo>
                  <a:lnTo>
                    <a:pt x="768172" y="156273"/>
                  </a:lnTo>
                  <a:lnTo>
                    <a:pt x="737552" y="139369"/>
                  </a:lnTo>
                  <a:lnTo>
                    <a:pt x="732497" y="139369"/>
                  </a:lnTo>
                  <a:lnTo>
                    <a:pt x="701890" y="156273"/>
                  </a:lnTo>
                  <a:lnTo>
                    <a:pt x="707821" y="119913"/>
                  </a:lnTo>
                  <a:lnTo>
                    <a:pt x="706424" y="115481"/>
                  </a:lnTo>
                  <a:lnTo>
                    <a:pt x="680593" y="89001"/>
                  </a:lnTo>
                  <a:lnTo>
                    <a:pt x="716026" y="83604"/>
                  </a:lnTo>
                  <a:lnTo>
                    <a:pt x="719950" y="80670"/>
                  </a:lnTo>
                  <a:lnTo>
                    <a:pt x="735025" y="48450"/>
                  </a:lnTo>
                  <a:lnTo>
                    <a:pt x="750150" y="80670"/>
                  </a:lnTo>
                  <a:lnTo>
                    <a:pt x="754075" y="83604"/>
                  </a:lnTo>
                  <a:lnTo>
                    <a:pt x="789457" y="89001"/>
                  </a:lnTo>
                  <a:lnTo>
                    <a:pt x="789457" y="61023"/>
                  </a:lnTo>
                  <a:lnTo>
                    <a:pt x="770153" y="58077"/>
                  </a:lnTo>
                  <a:lnTo>
                    <a:pt x="765632" y="48450"/>
                  </a:lnTo>
                  <a:lnTo>
                    <a:pt x="744321" y="2997"/>
                  </a:lnTo>
                  <a:lnTo>
                    <a:pt x="736053" y="0"/>
                  </a:lnTo>
                  <a:lnTo>
                    <a:pt x="726211" y="4648"/>
                  </a:lnTo>
                  <a:lnTo>
                    <a:pt x="723849" y="6997"/>
                  </a:lnTo>
                  <a:lnTo>
                    <a:pt x="699909" y="58000"/>
                  </a:lnTo>
                  <a:lnTo>
                    <a:pt x="642150" y="66890"/>
                  </a:lnTo>
                  <a:lnTo>
                    <a:pt x="636943" y="73964"/>
                  </a:lnTo>
                  <a:lnTo>
                    <a:pt x="638530" y="84404"/>
                  </a:lnTo>
                  <a:lnTo>
                    <a:pt x="639864" y="87058"/>
                  </a:lnTo>
                  <a:lnTo>
                    <a:pt x="678611" y="126758"/>
                  </a:lnTo>
                  <a:lnTo>
                    <a:pt x="669912" y="180060"/>
                  </a:lnTo>
                  <a:lnTo>
                    <a:pt x="668693" y="187629"/>
                  </a:lnTo>
                  <a:lnTo>
                    <a:pt x="673823" y="194741"/>
                  </a:lnTo>
                  <a:lnTo>
                    <a:pt x="684441" y="196481"/>
                  </a:lnTo>
                  <a:lnTo>
                    <a:pt x="687590" y="195935"/>
                  </a:lnTo>
                  <a:lnTo>
                    <a:pt x="721156" y="177304"/>
                  </a:lnTo>
                  <a:lnTo>
                    <a:pt x="721156" y="273100"/>
                  </a:lnTo>
                  <a:lnTo>
                    <a:pt x="727367" y="279298"/>
                  </a:lnTo>
                  <a:lnTo>
                    <a:pt x="804367" y="279298"/>
                  </a:lnTo>
                  <a:lnTo>
                    <a:pt x="804367" y="334784"/>
                  </a:lnTo>
                  <a:lnTo>
                    <a:pt x="671893" y="334784"/>
                  </a:lnTo>
                  <a:lnTo>
                    <a:pt x="665683" y="340995"/>
                  </a:lnTo>
                  <a:lnTo>
                    <a:pt x="665683" y="515048"/>
                  </a:lnTo>
                  <a:lnTo>
                    <a:pt x="693420" y="515035"/>
                  </a:lnTo>
                  <a:lnTo>
                    <a:pt x="693420" y="362508"/>
                  </a:lnTo>
                  <a:lnTo>
                    <a:pt x="825893" y="362508"/>
                  </a:lnTo>
                  <a:lnTo>
                    <a:pt x="832104" y="356311"/>
                  </a:lnTo>
                  <a:lnTo>
                    <a:pt x="832104" y="257784"/>
                  </a:lnTo>
                  <a:lnTo>
                    <a:pt x="825893" y="251574"/>
                  </a:lnTo>
                  <a:lnTo>
                    <a:pt x="748893" y="251574"/>
                  </a:lnTo>
                  <a:lnTo>
                    <a:pt x="748893" y="177304"/>
                  </a:lnTo>
                  <a:lnTo>
                    <a:pt x="786460" y="198069"/>
                  </a:lnTo>
                  <a:lnTo>
                    <a:pt x="794893" y="195630"/>
                  </a:lnTo>
                  <a:lnTo>
                    <a:pt x="800087" y="186194"/>
                  </a:lnTo>
                  <a:lnTo>
                    <a:pt x="800633" y="183057"/>
                  </a:lnTo>
                  <a:lnTo>
                    <a:pt x="799693" y="177304"/>
                  </a:lnTo>
                  <a:lnTo>
                    <a:pt x="796264" y="156273"/>
                  </a:lnTo>
                  <a:lnTo>
                    <a:pt x="791451" y="126758"/>
                  </a:lnTo>
                  <a:lnTo>
                    <a:pt x="833513" y="836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241393" y="3564559"/>
              <a:ext cx="7948295" cy="2268220"/>
            </a:xfrm>
            <a:custGeom>
              <a:avLst/>
              <a:gdLst/>
              <a:ahLst/>
              <a:cxnLst/>
              <a:rect l="l" t="t" r="r" b="b"/>
              <a:pathLst>
                <a:path w="7948295" h="2268220">
                  <a:moveTo>
                    <a:pt x="7948269" y="0"/>
                  </a:moveTo>
                  <a:lnTo>
                    <a:pt x="0" y="0"/>
                  </a:lnTo>
                  <a:lnTo>
                    <a:pt x="0" y="2267889"/>
                  </a:lnTo>
                  <a:lnTo>
                    <a:pt x="7948269" y="2267889"/>
                  </a:lnTo>
                  <a:lnTo>
                    <a:pt x="7948269" y="0"/>
                  </a:lnTo>
                  <a:close/>
                </a:path>
              </a:pathLst>
            </a:custGeom>
            <a:solidFill>
              <a:srgbClr val="1D1D1B">
                <a:alpha val="8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4510050" y="3616436"/>
            <a:ext cx="7376159" cy="2059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385"/>
              </a:lnSpc>
              <a:spcBef>
                <a:spcPts val="100"/>
              </a:spcBef>
            </a:pPr>
            <a:r>
              <a:rPr sz="2100" spc="-90" dirty="0">
                <a:solidFill>
                  <a:srgbClr val="FFFFFF"/>
                </a:solidFill>
                <a:latin typeface="Arial Black"/>
                <a:cs typeface="Arial Black"/>
              </a:rPr>
              <a:t>El </a:t>
            </a:r>
            <a:r>
              <a:rPr sz="2100" spc="-70" dirty="0">
                <a:solidFill>
                  <a:srgbClr val="FFFFFF"/>
                </a:solidFill>
                <a:latin typeface="Arial Black"/>
                <a:cs typeface="Arial Black"/>
              </a:rPr>
              <a:t>propósito </a:t>
            </a:r>
            <a:r>
              <a:rPr sz="2100" spc="-75" dirty="0">
                <a:solidFill>
                  <a:srgbClr val="FFFFFF"/>
                </a:solidFill>
                <a:latin typeface="Arial Black"/>
                <a:cs typeface="Arial Black"/>
              </a:rPr>
              <a:t>superior </a:t>
            </a:r>
            <a:r>
              <a:rPr sz="2100" spc="-155" dirty="0">
                <a:solidFill>
                  <a:srgbClr val="FFFFFF"/>
                </a:solidFill>
                <a:latin typeface="Arial Black"/>
                <a:cs typeface="Arial Black"/>
              </a:rPr>
              <a:t>es </a:t>
            </a:r>
            <a:r>
              <a:rPr sz="2100" spc="-95" dirty="0">
                <a:solidFill>
                  <a:srgbClr val="FFFFFF"/>
                </a:solidFill>
                <a:latin typeface="Arial Black"/>
                <a:cs typeface="Arial Black"/>
              </a:rPr>
              <a:t>el </a:t>
            </a:r>
            <a:r>
              <a:rPr sz="2100" b="1" spc="110" dirty="0">
                <a:solidFill>
                  <a:srgbClr val="FFFFFF"/>
                </a:solidFill>
                <a:latin typeface="Arial"/>
                <a:cs typeface="Arial"/>
              </a:rPr>
              <a:t>reto</a:t>
            </a:r>
            <a:r>
              <a:rPr sz="2100" b="1" spc="3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spc="65" dirty="0">
                <a:solidFill>
                  <a:srgbClr val="FFFFFF"/>
                </a:solidFill>
                <a:latin typeface="Arial"/>
                <a:cs typeface="Arial"/>
              </a:rPr>
              <a:t>ambicioso</a:t>
            </a:r>
            <a:endParaRPr sz="2100">
              <a:latin typeface="Arial"/>
              <a:cs typeface="Arial"/>
            </a:endParaRPr>
          </a:p>
          <a:p>
            <a:pPr marL="12700" marR="369570">
              <a:lnSpc>
                <a:spcPts val="2250"/>
              </a:lnSpc>
              <a:spcBef>
                <a:spcPts val="165"/>
              </a:spcBef>
            </a:pPr>
            <a:r>
              <a:rPr sz="2100" b="1" spc="50" dirty="0">
                <a:solidFill>
                  <a:srgbClr val="FFFFFF"/>
                </a:solidFill>
                <a:latin typeface="Arial"/>
                <a:cs typeface="Arial"/>
              </a:rPr>
              <a:t>e </a:t>
            </a:r>
            <a:r>
              <a:rPr sz="2100" b="1" spc="70" dirty="0">
                <a:solidFill>
                  <a:srgbClr val="FFFFFF"/>
                </a:solidFill>
                <a:latin typeface="Arial"/>
                <a:cs typeface="Arial"/>
              </a:rPr>
              <a:t>inspirador </a:t>
            </a:r>
            <a:r>
              <a:rPr sz="2100" spc="-95" dirty="0">
                <a:solidFill>
                  <a:srgbClr val="FFFFFF"/>
                </a:solidFill>
                <a:latin typeface="Arial Black"/>
                <a:cs typeface="Arial Black"/>
              </a:rPr>
              <a:t>que </a:t>
            </a:r>
            <a:r>
              <a:rPr sz="2100" spc="-135" dirty="0">
                <a:solidFill>
                  <a:srgbClr val="FFFFFF"/>
                </a:solidFill>
                <a:latin typeface="Arial Black"/>
                <a:cs typeface="Arial Black"/>
              </a:rPr>
              <a:t>genera </a:t>
            </a:r>
            <a:r>
              <a:rPr sz="2100" spc="-114" dirty="0">
                <a:solidFill>
                  <a:srgbClr val="FFFFFF"/>
                </a:solidFill>
                <a:latin typeface="Arial Black"/>
                <a:cs typeface="Arial Black"/>
              </a:rPr>
              <a:t>valor, </a:t>
            </a:r>
            <a:r>
              <a:rPr sz="2100" spc="-85" dirty="0">
                <a:solidFill>
                  <a:srgbClr val="FFFFFF"/>
                </a:solidFill>
                <a:latin typeface="Arial Black"/>
                <a:cs typeface="Arial Black"/>
              </a:rPr>
              <a:t>sentido </a:t>
            </a:r>
            <a:r>
              <a:rPr sz="2100" spc="-170" dirty="0">
                <a:solidFill>
                  <a:srgbClr val="FFFFFF"/>
                </a:solidFill>
                <a:latin typeface="Arial Black"/>
                <a:cs typeface="Arial Black"/>
              </a:rPr>
              <a:t>y </a:t>
            </a:r>
            <a:r>
              <a:rPr sz="2100" spc="-95" dirty="0">
                <a:solidFill>
                  <a:srgbClr val="FFFFFF"/>
                </a:solidFill>
                <a:latin typeface="Arial Black"/>
                <a:cs typeface="Arial Black"/>
              </a:rPr>
              <a:t>significado  </a:t>
            </a:r>
            <a:r>
              <a:rPr sz="2100" spc="-204" dirty="0">
                <a:solidFill>
                  <a:srgbClr val="FFFFFF"/>
                </a:solidFill>
                <a:latin typeface="Arial Black"/>
                <a:cs typeface="Arial Black"/>
              </a:rPr>
              <a:t>a </a:t>
            </a:r>
            <a:r>
              <a:rPr sz="2100" spc="-105" dirty="0">
                <a:solidFill>
                  <a:srgbClr val="FFFFFF"/>
                </a:solidFill>
                <a:latin typeface="Arial Black"/>
                <a:cs typeface="Arial Black"/>
              </a:rPr>
              <a:t>las </a:t>
            </a:r>
            <a:r>
              <a:rPr sz="2100" spc="-130" dirty="0">
                <a:solidFill>
                  <a:srgbClr val="FFFFFF"/>
                </a:solidFill>
                <a:latin typeface="Arial Black"/>
                <a:cs typeface="Arial Black"/>
              </a:rPr>
              <a:t>acciones </a:t>
            </a:r>
            <a:r>
              <a:rPr sz="2100" spc="-114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2100" spc="-100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2100" spc="-80" dirty="0">
                <a:solidFill>
                  <a:srgbClr val="FFFFFF"/>
                </a:solidFill>
                <a:latin typeface="Arial Black"/>
                <a:cs typeface="Arial Black"/>
              </a:rPr>
              <a:t>entidad. </a:t>
            </a:r>
            <a:r>
              <a:rPr sz="2100" spc="-114" dirty="0">
                <a:solidFill>
                  <a:srgbClr val="FFFFFF"/>
                </a:solidFill>
                <a:latin typeface="Arial Black"/>
                <a:cs typeface="Arial Black"/>
              </a:rPr>
              <a:t>Con </a:t>
            </a:r>
            <a:r>
              <a:rPr sz="2100" spc="-105" dirty="0">
                <a:solidFill>
                  <a:srgbClr val="FFFFFF"/>
                </a:solidFill>
                <a:latin typeface="Arial Black"/>
                <a:cs typeface="Arial Black"/>
              </a:rPr>
              <a:t>este, </a:t>
            </a:r>
            <a:r>
              <a:rPr sz="2100" b="1" spc="70" dirty="0">
                <a:solidFill>
                  <a:srgbClr val="FFFFFF"/>
                </a:solidFill>
                <a:latin typeface="Arial"/>
                <a:cs typeface="Arial"/>
              </a:rPr>
              <a:t>las</a:t>
            </a:r>
            <a:r>
              <a:rPr sz="2100" b="1" spc="6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spc="105" dirty="0">
                <a:solidFill>
                  <a:srgbClr val="FFFFFF"/>
                </a:solidFill>
                <a:latin typeface="Arial"/>
                <a:cs typeface="Arial"/>
              </a:rPr>
              <a:t>partes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2085"/>
              </a:lnSpc>
            </a:pPr>
            <a:r>
              <a:rPr sz="2100" b="1" spc="85" dirty="0">
                <a:solidFill>
                  <a:srgbClr val="FFFFFF"/>
                </a:solidFill>
                <a:latin typeface="Arial"/>
                <a:cs typeface="Arial"/>
              </a:rPr>
              <a:t>interesadas </a:t>
            </a:r>
            <a:r>
              <a:rPr sz="2100" b="1" spc="25" dirty="0">
                <a:solidFill>
                  <a:srgbClr val="FFFFFF"/>
                </a:solidFill>
                <a:latin typeface="Arial"/>
                <a:cs typeface="Arial"/>
              </a:rPr>
              <a:t>se </a:t>
            </a:r>
            <a:r>
              <a:rPr sz="2100" b="1" spc="90" dirty="0">
                <a:solidFill>
                  <a:srgbClr val="FFFFFF"/>
                </a:solidFill>
                <a:latin typeface="Arial"/>
                <a:cs typeface="Arial"/>
              </a:rPr>
              <a:t>sienten</a:t>
            </a:r>
            <a:r>
              <a:rPr sz="2100" b="1" spc="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spc="70" dirty="0">
                <a:solidFill>
                  <a:srgbClr val="FFFFFF"/>
                </a:solidFill>
                <a:latin typeface="Arial"/>
                <a:cs typeface="Arial"/>
              </a:rPr>
              <a:t>conectadas</a:t>
            </a:r>
            <a:r>
              <a:rPr sz="2100" spc="70" dirty="0">
                <a:solidFill>
                  <a:srgbClr val="FFFFFF"/>
                </a:solidFill>
                <a:latin typeface="Arial Black"/>
                <a:cs typeface="Arial Black"/>
              </a:rPr>
              <a:t>,</a:t>
            </a:r>
            <a:endParaRPr sz="2100">
              <a:latin typeface="Arial Black"/>
              <a:cs typeface="Arial Black"/>
            </a:endParaRPr>
          </a:p>
          <a:p>
            <a:pPr marL="12700" marR="5080">
              <a:lnSpc>
                <a:spcPts val="2250"/>
              </a:lnSpc>
              <a:spcBef>
                <a:spcPts val="165"/>
              </a:spcBef>
            </a:pPr>
            <a:r>
              <a:rPr sz="2100" spc="-120" dirty="0">
                <a:solidFill>
                  <a:srgbClr val="FFFFFF"/>
                </a:solidFill>
                <a:latin typeface="Arial Black"/>
                <a:cs typeface="Arial Black"/>
              </a:rPr>
              <a:t>en </a:t>
            </a:r>
            <a:r>
              <a:rPr sz="2100" spc="-90" dirty="0">
                <a:solidFill>
                  <a:srgbClr val="FFFFFF"/>
                </a:solidFill>
                <a:latin typeface="Arial Black"/>
                <a:cs typeface="Arial Black"/>
              </a:rPr>
              <a:t>los </a:t>
            </a:r>
            <a:r>
              <a:rPr sz="2100" spc="-95" dirty="0">
                <a:solidFill>
                  <a:srgbClr val="FFFFFF"/>
                </a:solidFill>
                <a:latin typeface="Arial Black"/>
                <a:cs typeface="Arial Black"/>
              </a:rPr>
              <a:t>colaboradores </a:t>
            </a:r>
            <a:r>
              <a:rPr sz="2100" spc="-90" dirty="0">
                <a:solidFill>
                  <a:srgbClr val="FFFFFF"/>
                </a:solidFill>
                <a:latin typeface="Arial Black"/>
                <a:cs typeface="Arial Black"/>
              </a:rPr>
              <a:t>produce confianza, compromiso  </a:t>
            </a:r>
            <a:r>
              <a:rPr sz="2100" spc="-170" dirty="0">
                <a:solidFill>
                  <a:srgbClr val="FFFFFF"/>
                </a:solidFill>
                <a:latin typeface="Arial Black"/>
                <a:cs typeface="Arial Black"/>
              </a:rPr>
              <a:t>y </a:t>
            </a:r>
            <a:r>
              <a:rPr sz="2100" spc="-80" dirty="0">
                <a:solidFill>
                  <a:srgbClr val="FFFFFF"/>
                </a:solidFill>
                <a:latin typeface="Arial Black"/>
                <a:cs typeface="Arial Black"/>
              </a:rPr>
              <a:t>orgullo </a:t>
            </a:r>
            <a:r>
              <a:rPr sz="2100" spc="-65" dirty="0">
                <a:solidFill>
                  <a:srgbClr val="FFFFFF"/>
                </a:solidFill>
                <a:latin typeface="Arial Black"/>
                <a:cs typeface="Arial Black"/>
              </a:rPr>
              <a:t>por </a:t>
            </a:r>
            <a:r>
              <a:rPr sz="2100" spc="-114" dirty="0">
                <a:solidFill>
                  <a:srgbClr val="FFFFFF"/>
                </a:solidFill>
                <a:latin typeface="Arial Black"/>
                <a:cs typeface="Arial Black"/>
              </a:rPr>
              <a:t>su </a:t>
            </a:r>
            <a:r>
              <a:rPr sz="2100" spc="-90" dirty="0">
                <a:solidFill>
                  <a:srgbClr val="FFFFFF"/>
                </a:solidFill>
                <a:latin typeface="Arial Black"/>
                <a:cs typeface="Arial Black"/>
              </a:rPr>
              <a:t>trabajo, </a:t>
            </a:r>
            <a:r>
              <a:rPr sz="2100" spc="-65" dirty="0">
                <a:solidFill>
                  <a:srgbClr val="FFFFFF"/>
                </a:solidFill>
                <a:latin typeface="Arial Black"/>
                <a:cs typeface="Arial Black"/>
              </a:rPr>
              <a:t>por </a:t>
            </a:r>
            <a:r>
              <a:rPr sz="2100" spc="-114" dirty="0">
                <a:solidFill>
                  <a:srgbClr val="FFFFFF"/>
                </a:solidFill>
                <a:latin typeface="Arial Black"/>
                <a:cs typeface="Arial Black"/>
              </a:rPr>
              <a:t>su </a:t>
            </a:r>
            <a:r>
              <a:rPr sz="2100" spc="-75" dirty="0">
                <a:solidFill>
                  <a:srgbClr val="FFFFFF"/>
                </a:solidFill>
                <a:latin typeface="Arial Black"/>
                <a:cs typeface="Arial Black"/>
              </a:rPr>
              <a:t>equipo</a:t>
            </a:r>
            <a:endParaRPr sz="2100">
              <a:latin typeface="Arial Black"/>
              <a:cs typeface="Arial Black"/>
            </a:endParaRPr>
          </a:p>
          <a:p>
            <a:pPr marL="12700">
              <a:lnSpc>
                <a:spcPts val="2220"/>
              </a:lnSpc>
            </a:pPr>
            <a:r>
              <a:rPr sz="2100" spc="-170" dirty="0">
                <a:solidFill>
                  <a:srgbClr val="FFFFFF"/>
                </a:solidFill>
                <a:latin typeface="Arial Black"/>
                <a:cs typeface="Arial Black"/>
              </a:rPr>
              <a:t>y </a:t>
            </a:r>
            <a:r>
              <a:rPr sz="2100" spc="-65" dirty="0">
                <a:solidFill>
                  <a:srgbClr val="FFFFFF"/>
                </a:solidFill>
                <a:latin typeface="Arial Black"/>
                <a:cs typeface="Arial Black"/>
              </a:rPr>
              <a:t>por </a:t>
            </a:r>
            <a:r>
              <a:rPr sz="2100" spc="-100" dirty="0">
                <a:solidFill>
                  <a:srgbClr val="FFFFFF"/>
                </a:solidFill>
                <a:latin typeface="Arial Black"/>
                <a:cs typeface="Arial Black"/>
              </a:rPr>
              <a:t>la</a:t>
            </a:r>
            <a:r>
              <a:rPr sz="2100" spc="-18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100" spc="-70" dirty="0">
                <a:solidFill>
                  <a:srgbClr val="FFFFFF"/>
                </a:solidFill>
                <a:latin typeface="Arial Black"/>
                <a:cs typeface="Arial Black"/>
              </a:rPr>
              <a:t>Entidad.</a:t>
            </a:r>
            <a:endParaRPr sz="21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72" y="0"/>
            <a:ext cx="12192635" cy="6858000"/>
            <a:chOff x="572" y="0"/>
            <a:chExt cx="12192635" cy="6858000"/>
          </a:xfrm>
        </p:grpSpPr>
        <p:sp>
          <p:nvSpPr>
            <p:cNvPr id="3" name="object 3"/>
            <p:cNvSpPr/>
            <p:nvPr/>
          </p:nvSpPr>
          <p:spPr>
            <a:xfrm>
              <a:off x="572" y="0"/>
              <a:ext cx="12191999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640136" y="501751"/>
              <a:ext cx="520065" cy="16510"/>
            </a:xfrm>
            <a:custGeom>
              <a:avLst/>
              <a:gdLst/>
              <a:ahLst/>
              <a:cxnLst/>
              <a:rect l="l" t="t" r="r" b="b"/>
              <a:pathLst>
                <a:path w="520065" h="16509">
                  <a:moveTo>
                    <a:pt x="0" y="15976"/>
                  </a:moveTo>
                  <a:lnTo>
                    <a:pt x="519683" y="15976"/>
                  </a:lnTo>
                  <a:lnTo>
                    <a:pt x="519683" y="0"/>
                  </a:lnTo>
                  <a:lnTo>
                    <a:pt x="0" y="0"/>
                  </a:lnTo>
                  <a:lnTo>
                    <a:pt x="0" y="15976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279" y="0"/>
              <a:ext cx="12170279" cy="68580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66850" y="517728"/>
              <a:ext cx="10095865" cy="5829300"/>
            </a:xfrm>
            <a:custGeom>
              <a:avLst/>
              <a:gdLst/>
              <a:ahLst/>
              <a:cxnLst/>
              <a:rect l="l" t="t" r="r" b="b"/>
              <a:pathLst>
                <a:path w="10095865" h="5829300">
                  <a:moveTo>
                    <a:pt x="10095407" y="0"/>
                  </a:moveTo>
                  <a:lnTo>
                    <a:pt x="0" y="0"/>
                  </a:lnTo>
                  <a:lnTo>
                    <a:pt x="0" y="5828690"/>
                  </a:lnTo>
                  <a:lnTo>
                    <a:pt x="10095407" y="5828690"/>
                  </a:lnTo>
                  <a:lnTo>
                    <a:pt x="10095407" y="0"/>
                  </a:lnTo>
                  <a:close/>
                </a:path>
              </a:pathLst>
            </a:custGeom>
            <a:solidFill>
              <a:srgbClr val="1D1D1B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09738" y="0"/>
              <a:ext cx="508634" cy="505459"/>
            </a:xfrm>
            <a:custGeom>
              <a:avLst/>
              <a:gdLst/>
              <a:ahLst/>
              <a:cxnLst/>
              <a:rect l="l" t="t" r="r" b="b"/>
              <a:pathLst>
                <a:path w="508634" h="505459">
                  <a:moveTo>
                    <a:pt x="508482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08482" y="505231"/>
                  </a:lnTo>
                  <a:lnTo>
                    <a:pt x="508482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57009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29" y="50523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279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29" y="50523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8D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279" y="505218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29" y="50537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279" y="1010589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29" y="50537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675948" y="50175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679491" y="0"/>
              <a:ext cx="511809" cy="502284"/>
            </a:xfrm>
            <a:custGeom>
              <a:avLst/>
              <a:gdLst/>
              <a:ahLst/>
              <a:cxnLst/>
              <a:rect l="l" t="t" r="r" b="b"/>
              <a:pathLst>
                <a:path w="511809" h="502284">
                  <a:moveTo>
                    <a:pt x="511238" y="0"/>
                  </a:moveTo>
                  <a:lnTo>
                    <a:pt x="0" y="0"/>
                  </a:lnTo>
                  <a:lnTo>
                    <a:pt x="0" y="501751"/>
                  </a:lnTo>
                  <a:lnTo>
                    <a:pt x="511238" y="501751"/>
                  </a:lnTo>
                  <a:lnTo>
                    <a:pt x="511238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162258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94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675948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675948" y="151427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640136" y="501751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83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83" y="506260"/>
                  </a:lnTo>
                  <a:lnTo>
                    <a:pt x="519683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159807" y="501751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83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83" y="506260"/>
                  </a:lnTo>
                  <a:lnTo>
                    <a:pt x="519683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279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304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304" y="511581"/>
                  </a:lnTo>
                  <a:lnTo>
                    <a:pt x="531304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279" y="6346418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09">
                  <a:moveTo>
                    <a:pt x="531304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304" y="511581"/>
                  </a:lnTo>
                  <a:lnTo>
                    <a:pt x="531304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279" y="5323255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304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304" y="511581"/>
                  </a:lnTo>
                  <a:lnTo>
                    <a:pt x="531304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279" y="4811661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304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304" y="511581"/>
                  </a:lnTo>
                  <a:lnTo>
                    <a:pt x="531304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35571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79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79" y="511581"/>
                  </a:lnTo>
                  <a:lnTo>
                    <a:pt x="531279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66850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656785" y="6344107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168367" y="6344107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150005" y="5834291"/>
              <a:ext cx="2043430" cy="1024255"/>
            </a:xfrm>
            <a:custGeom>
              <a:avLst/>
              <a:gdLst/>
              <a:ahLst/>
              <a:cxnLst/>
              <a:rect l="l" t="t" r="r" b="b"/>
              <a:pathLst>
                <a:path w="2043429" h="1024254">
                  <a:moveTo>
                    <a:pt x="511581" y="512127"/>
                  </a:moveTo>
                  <a:lnTo>
                    <a:pt x="0" y="512127"/>
                  </a:lnTo>
                  <a:lnTo>
                    <a:pt x="0" y="1023708"/>
                  </a:lnTo>
                  <a:lnTo>
                    <a:pt x="511581" y="1023708"/>
                  </a:lnTo>
                  <a:lnTo>
                    <a:pt x="511581" y="512127"/>
                  </a:lnTo>
                  <a:close/>
                </a:path>
                <a:path w="2043429" h="1024254">
                  <a:moveTo>
                    <a:pt x="2043137" y="0"/>
                  </a:moveTo>
                  <a:lnTo>
                    <a:pt x="1533728" y="0"/>
                  </a:lnTo>
                  <a:lnTo>
                    <a:pt x="1533728" y="511581"/>
                  </a:lnTo>
                  <a:lnTo>
                    <a:pt x="2043137" y="511581"/>
                  </a:lnTo>
                  <a:lnTo>
                    <a:pt x="2043137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1682704" y="6345872"/>
              <a:ext cx="510540" cy="511809"/>
            </a:xfrm>
            <a:custGeom>
              <a:avLst/>
              <a:gdLst/>
              <a:ahLst/>
              <a:cxnLst/>
              <a:rect l="l" t="t" r="r" b="b"/>
              <a:pathLst>
                <a:path w="510540" h="511809">
                  <a:moveTo>
                    <a:pt x="510438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0438" y="511581"/>
                  </a:lnTo>
                  <a:lnTo>
                    <a:pt x="510438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1171808" y="5833732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10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64934" y="505612"/>
              <a:ext cx="8369934" cy="505459"/>
            </a:xfrm>
            <a:custGeom>
              <a:avLst/>
              <a:gdLst/>
              <a:ahLst/>
              <a:cxnLst/>
              <a:rect l="l" t="t" r="r" b="b"/>
              <a:pathLst>
                <a:path w="8369934" h="505459">
                  <a:moveTo>
                    <a:pt x="8369338" y="0"/>
                  </a:moveTo>
                  <a:lnTo>
                    <a:pt x="0" y="0"/>
                  </a:lnTo>
                  <a:lnTo>
                    <a:pt x="0" y="504977"/>
                  </a:lnTo>
                  <a:lnTo>
                    <a:pt x="8369338" y="504977"/>
                  </a:lnTo>
                  <a:lnTo>
                    <a:pt x="8369338" y="0"/>
                  </a:lnTo>
                  <a:close/>
                </a:path>
              </a:pathLst>
            </a:custGeom>
            <a:solidFill>
              <a:srgbClr val="F39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1104968" y="497991"/>
            <a:ext cx="616140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0" spc="-195" dirty="0">
                <a:solidFill>
                  <a:srgbClr val="FFFFFF"/>
                </a:solidFill>
                <a:latin typeface="Arial Black"/>
                <a:cs typeface="Arial Black"/>
              </a:rPr>
              <a:t>METODOLOGÍA </a:t>
            </a:r>
            <a:r>
              <a:rPr sz="2800" b="0" spc="-170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2800" b="0" spc="30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b="0" spc="-195" dirty="0">
                <a:solidFill>
                  <a:srgbClr val="FFFFFF"/>
                </a:solidFill>
                <a:latin typeface="Arial Black"/>
                <a:cs typeface="Arial Black"/>
              </a:rPr>
              <a:t>FORMULACIÓN</a:t>
            </a:r>
            <a:endParaRPr sz="2800">
              <a:latin typeface="Arial Black"/>
              <a:cs typeface="Arial Black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607058" y="1183642"/>
            <a:ext cx="9023350" cy="229870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 marR="5080" algn="just">
              <a:lnSpc>
                <a:spcPct val="104099"/>
              </a:lnSpc>
              <a:spcBef>
                <a:spcPts val="10"/>
              </a:spcBef>
            </a:pPr>
            <a:r>
              <a:rPr sz="1800" spc="-150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1800" spc="-120" dirty="0">
                <a:solidFill>
                  <a:srgbClr val="FFFFFF"/>
                </a:solidFill>
                <a:latin typeface="Arial Black"/>
                <a:cs typeface="Arial Black"/>
              </a:rPr>
              <a:t>metodología de </a:t>
            </a:r>
            <a:r>
              <a:rPr sz="1800" spc="-100" dirty="0">
                <a:solidFill>
                  <a:srgbClr val="FFFFFF"/>
                </a:solidFill>
                <a:latin typeface="Arial Black"/>
                <a:cs typeface="Arial Black"/>
              </a:rPr>
              <a:t>formulación </a:t>
            </a:r>
            <a:r>
              <a:rPr sz="1800" spc="-160" dirty="0">
                <a:solidFill>
                  <a:srgbClr val="FFFFFF"/>
                </a:solidFill>
                <a:latin typeface="Arial Black"/>
                <a:cs typeface="Arial Black"/>
              </a:rPr>
              <a:t>se </a:t>
            </a:r>
            <a:r>
              <a:rPr sz="1800" spc="-145" dirty="0">
                <a:solidFill>
                  <a:srgbClr val="FFFFFF"/>
                </a:solidFill>
                <a:latin typeface="Arial Black"/>
                <a:cs typeface="Arial Black"/>
              </a:rPr>
              <a:t>basa </a:t>
            </a:r>
            <a:r>
              <a:rPr sz="1800" spc="-125" dirty="0">
                <a:solidFill>
                  <a:srgbClr val="FFFFFF"/>
                </a:solidFill>
                <a:latin typeface="Arial Black"/>
                <a:cs typeface="Arial Black"/>
              </a:rPr>
              <a:t>en </a:t>
            </a:r>
            <a:r>
              <a:rPr sz="1800" spc="-105" dirty="0">
                <a:solidFill>
                  <a:srgbClr val="FFFFFF"/>
                </a:solidFill>
                <a:latin typeface="Arial Black"/>
                <a:cs typeface="Arial Black"/>
              </a:rPr>
              <a:t>desarrollar </a:t>
            </a:r>
            <a:r>
              <a:rPr sz="1800" spc="-110" dirty="0">
                <a:solidFill>
                  <a:srgbClr val="FFFFFF"/>
                </a:solidFill>
                <a:latin typeface="Arial Black"/>
                <a:cs typeface="Arial Black"/>
              </a:rPr>
              <a:t>momentos </a:t>
            </a:r>
            <a:r>
              <a:rPr sz="1800" spc="-150" dirty="0">
                <a:solidFill>
                  <a:srgbClr val="FFFFFF"/>
                </a:solidFill>
                <a:latin typeface="Arial Black"/>
                <a:cs typeface="Arial Black"/>
              </a:rPr>
              <a:t>y </a:t>
            </a:r>
            <a:r>
              <a:rPr sz="1800" spc="-145" dirty="0">
                <a:solidFill>
                  <a:srgbClr val="FFFFFF"/>
                </a:solidFill>
                <a:latin typeface="Arial Black"/>
                <a:cs typeface="Arial Black"/>
              </a:rPr>
              <a:t>espacios </a:t>
            </a:r>
            <a:r>
              <a:rPr sz="1800" spc="-110" dirty="0">
                <a:solidFill>
                  <a:srgbClr val="FFFFFF"/>
                </a:solidFill>
                <a:latin typeface="Arial Black"/>
                <a:cs typeface="Arial Black"/>
              </a:rPr>
              <a:t>que  </a:t>
            </a:r>
            <a:r>
              <a:rPr sz="1800" spc="-135" dirty="0">
                <a:solidFill>
                  <a:srgbClr val="FFFFFF"/>
                </a:solidFill>
                <a:latin typeface="Arial Black"/>
                <a:cs typeface="Arial Black"/>
              </a:rPr>
              <a:t>garanticen </a:t>
            </a:r>
            <a:r>
              <a:rPr sz="1800" spc="-110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1800" spc="-120" dirty="0">
                <a:solidFill>
                  <a:srgbClr val="FFFFFF"/>
                </a:solidFill>
                <a:latin typeface="Arial Black"/>
                <a:cs typeface="Arial Black"/>
              </a:rPr>
              <a:t>participación de </a:t>
            </a:r>
            <a:r>
              <a:rPr sz="1800" spc="-110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1800" spc="-135" dirty="0">
                <a:solidFill>
                  <a:srgbClr val="FFFFFF"/>
                </a:solidFill>
                <a:latin typeface="Arial Black"/>
                <a:cs typeface="Arial Black"/>
              </a:rPr>
              <a:t>mayor </a:t>
            </a:r>
            <a:r>
              <a:rPr sz="1800" spc="-120" dirty="0">
                <a:solidFill>
                  <a:srgbClr val="FFFFFF"/>
                </a:solidFill>
                <a:latin typeface="Arial Black"/>
                <a:cs typeface="Arial Black"/>
              </a:rPr>
              <a:t>cantidad de </a:t>
            </a:r>
            <a:r>
              <a:rPr sz="1800" spc="-130" dirty="0">
                <a:solidFill>
                  <a:srgbClr val="FFFFFF"/>
                </a:solidFill>
                <a:latin typeface="Arial Black"/>
                <a:cs typeface="Arial Black"/>
              </a:rPr>
              <a:t>personas </a:t>
            </a:r>
            <a:r>
              <a:rPr sz="1800" spc="-120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800" spc="-110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1800" spc="-130" dirty="0">
                <a:solidFill>
                  <a:srgbClr val="FFFFFF"/>
                </a:solidFill>
                <a:latin typeface="Arial Black"/>
                <a:cs typeface="Arial Black"/>
              </a:rPr>
              <a:t>organización,  </a:t>
            </a:r>
            <a:r>
              <a:rPr sz="1800" spc="-135" dirty="0">
                <a:solidFill>
                  <a:srgbClr val="FFFFFF"/>
                </a:solidFill>
                <a:latin typeface="Arial Black"/>
                <a:cs typeface="Arial Black"/>
              </a:rPr>
              <a:t>con </a:t>
            </a:r>
            <a:r>
              <a:rPr sz="1800" spc="-100" dirty="0">
                <a:solidFill>
                  <a:srgbClr val="FFFFFF"/>
                </a:solidFill>
                <a:latin typeface="Arial Black"/>
                <a:cs typeface="Arial Black"/>
              </a:rPr>
              <a:t>el </a:t>
            </a:r>
            <a:r>
              <a:rPr sz="1800" spc="-60" dirty="0">
                <a:solidFill>
                  <a:srgbClr val="FFFFFF"/>
                </a:solidFill>
                <a:latin typeface="Arial Black"/>
                <a:cs typeface="Arial Black"/>
              </a:rPr>
              <a:t>fin </a:t>
            </a:r>
            <a:r>
              <a:rPr sz="1800" spc="-120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800" spc="-110" dirty="0">
                <a:solidFill>
                  <a:srgbClr val="FFFFFF"/>
                </a:solidFill>
                <a:latin typeface="Arial Black"/>
                <a:cs typeface="Arial Black"/>
              </a:rPr>
              <a:t>que </a:t>
            </a:r>
            <a:r>
              <a:rPr sz="1800" spc="-100" dirty="0">
                <a:solidFill>
                  <a:srgbClr val="FFFFFF"/>
                </a:solidFill>
                <a:latin typeface="Arial Black"/>
                <a:cs typeface="Arial Black"/>
              </a:rPr>
              <a:t>el </a:t>
            </a:r>
            <a:r>
              <a:rPr sz="1800" spc="-135" dirty="0">
                <a:solidFill>
                  <a:srgbClr val="FFFFFF"/>
                </a:solidFill>
                <a:latin typeface="Arial Black"/>
                <a:cs typeface="Arial Black"/>
              </a:rPr>
              <a:t>marco estratégico </a:t>
            </a:r>
            <a:r>
              <a:rPr sz="1800" spc="-160" dirty="0">
                <a:solidFill>
                  <a:srgbClr val="FFFFFF"/>
                </a:solidFill>
                <a:latin typeface="Arial Black"/>
                <a:cs typeface="Arial Black"/>
              </a:rPr>
              <a:t>se </a:t>
            </a:r>
            <a:r>
              <a:rPr sz="1800" spc="-100" dirty="0">
                <a:solidFill>
                  <a:srgbClr val="FFFFFF"/>
                </a:solidFill>
                <a:latin typeface="Arial Black"/>
                <a:cs typeface="Arial Black"/>
              </a:rPr>
              <a:t>defina </a:t>
            </a:r>
            <a:r>
              <a:rPr sz="1800" spc="-135" dirty="0">
                <a:solidFill>
                  <a:srgbClr val="FFFFFF"/>
                </a:solidFill>
                <a:latin typeface="Arial Black"/>
                <a:cs typeface="Arial Black"/>
              </a:rPr>
              <a:t>escuchando, </a:t>
            </a:r>
            <a:r>
              <a:rPr sz="1800" spc="-110" dirty="0">
                <a:solidFill>
                  <a:srgbClr val="FFFFFF"/>
                </a:solidFill>
                <a:latin typeface="Arial Black"/>
                <a:cs typeface="Arial Black"/>
              </a:rPr>
              <a:t>comprendiendo </a:t>
            </a:r>
            <a:r>
              <a:rPr sz="1800" spc="-150" dirty="0">
                <a:solidFill>
                  <a:srgbClr val="FFFFFF"/>
                </a:solidFill>
                <a:latin typeface="Arial Black"/>
                <a:cs typeface="Arial Black"/>
              </a:rPr>
              <a:t>y  </a:t>
            </a:r>
            <a:r>
              <a:rPr sz="1800" spc="-125" dirty="0">
                <a:solidFill>
                  <a:srgbClr val="FFFFFF"/>
                </a:solidFill>
                <a:latin typeface="Arial Black"/>
                <a:cs typeface="Arial Black"/>
              </a:rPr>
              <a:t>acordando </a:t>
            </a:r>
            <a:r>
              <a:rPr sz="1800" spc="-120" dirty="0">
                <a:solidFill>
                  <a:srgbClr val="FFFFFF"/>
                </a:solidFill>
                <a:latin typeface="Arial Black"/>
                <a:cs typeface="Arial Black"/>
              </a:rPr>
              <a:t>las </a:t>
            </a:r>
            <a:r>
              <a:rPr sz="1800" spc="-105" dirty="0">
                <a:solidFill>
                  <a:srgbClr val="FFFFFF"/>
                </a:solidFill>
                <a:latin typeface="Arial Black"/>
                <a:cs typeface="Arial Black"/>
              </a:rPr>
              <a:t>diferentes </a:t>
            </a:r>
            <a:r>
              <a:rPr sz="1800" spc="-130" dirty="0">
                <a:solidFill>
                  <a:srgbClr val="FFFFFF"/>
                </a:solidFill>
                <a:latin typeface="Arial Black"/>
                <a:cs typeface="Arial Black"/>
              </a:rPr>
              <a:t>perspectivas </a:t>
            </a:r>
            <a:r>
              <a:rPr sz="1800" spc="-110" dirty="0">
                <a:solidFill>
                  <a:srgbClr val="FFFFFF"/>
                </a:solidFill>
                <a:latin typeface="Arial Black"/>
                <a:cs typeface="Arial Black"/>
              </a:rPr>
              <a:t>que </a:t>
            </a:r>
            <a:r>
              <a:rPr sz="1800" spc="-160" dirty="0">
                <a:solidFill>
                  <a:srgbClr val="FFFFFF"/>
                </a:solidFill>
                <a:latin typeface="Arial Black"/>
                <a:cs typeface="Arial Black"/>
              </a:rPr>
              <a:t>se </a:t>
            </a:r>
            <a:r>
              <a:rPr sz="1800" spc="-110" dirty="0">
                <a:solidFill>
                  <a:srgbClr val="FFFFFF"/>
                </a:solidFill>
                <a:latin typeface="Arial Black"/>
                <a:cs typeface="Arial Black"/>
              </a:rPr>
              <a:t>tienen </a:t>
            </a:r>
            <a:r>
              <a:rPr sz="1800" spc="-125" dirty="0">
                <a:solidFill>
                  <a:srgbClr val="FFFFFF"/>
                </a:solidFill>
                <a:latin typeface="Arial Black"/>
                <a:cs typeface="Arial Black"/>
              </a:rPr>
              <a:t>desde </a:t>
            </a:r>
            <a:r>
              <a:rPr sz="1800" spc="-120" dirty="0">
                <a:solidFill>
                  <a:srgbClr val="FFFFFF"/>
                </a:solidFill>
                <a:latin typeface="Arial Black"/>
                <a:cs typeface="Arial Black"/>
              </a:rPr>
              <a:t>las </a:t>
            </a:r>
            <a:r>
              <a:rPr sz="1800" spc="-125" dirty="0">
                <a:solidFill>
                  <a:srgbClr val="FFFFFF"/>
                </a:solidFill>
                <a:latin typeface="Arial Black"/>
                <a:cs typeface="Arial Black"/>
              </a:rPr>
              <a:t>dependencias </a:t>
            </a:r>
            <a:r>
              <a:rPr sz="1800" spc="-150" dirty="0">
                <a:solidFill>
                  <a:srgbClr val="FFFFFF"/>
                </a:solidFill>
                <a:latin typeface="Arial Black"/>
                <a:cs typeface="Arial Black"/>
              </a:rPr>
              <a:t>y  </a:t>
            </a:r>
            <a:r>
              <a:rPr sz="1800" spc="-135" dirty="0">
                <a:solidFill>
                  <a:srgbClr val="FFFFFF"/>
                </a:solidFill>
                <a:latin typeface="Arial Black"/>
                <a:cs typeface="Arial Black"/>
              </a:rPr>
              <a:t>procesos </a:t>
            </a:r>
            <a:r>
              <a:rPr sz="1800" spc="-120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800" spc="-110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1800" spc="-105" dirty="0">
                <a:solidFill>
                  <a:srgbClr val="FFFFFF"/>
                </a:solidFill>
                <a:latin typeface="Arial Black"/>
                <a:cs typeface="Arial Black"/>
              </a:rPr>
              <a:t>Entidad </a:t>
            </a:r>
            <a:r>
              <a:rPr sz="1800" spc="-150" dirty="0">
                <a:solidFill>
                  <a:srgbClr val="FFFFFF"/>
                </a:solidFill>
                <a:latin typeface="Arial Black"/>
                <a:cs typeface="Arial Black"/>
              </a:rPr>
              <a:t>y </a:t>
            </a:r>
            <a:r>
              <a:rPr sz="1800" spc="-110" dirty="0">
                <a:solidFill>
                  <a:srgbClr val="FFFFFF"/>
                </a:solidFill>
                <a:latin typeface="Arial Black"/>
                <a:cs typeface="Arial Black"/>
              </a:rPr>
              <a:t>que, </a:t>
            </a:r>
            <a:r>
              <a:rPr sz="1800" spc="-135" dirty="0">
                <a:solidFill>
                  <a:srgbClr val="FFFFFF"/>
                </a:solidFill>
                <a:latin typeface="Arial Black"/>
                <a:cs typeface="Arial Black"/>
              </a:rPr>
              <a:t>basados </a:t>
            </a:r>
            <a:r>
              <a:rPr sz="1800" spc="-125" dirty="0">
                <a:solidFill>
                  <a:srgbClr val="FFFFFF"/>
                </a:solidFill>
                <a:latin typeface="Arial Black"/>
                <a:cs typeface="Arial Black"/>
              </a:rPr>
              <a:t>en estos </a:t>
            </a:r>
            <a:r>
              <a:rPr sz="1800" spc="-130" dirty="0">
                <a:solidFill>
                  <a:srgbClr val="FFFFFF"/>
                </a:solidFill>
                <a:latin typeface="Arial Black"/>
                <a:cs typeface="Arial Black"/>
              </a:rPr>
              <a:t>acuerdos, </a:t>
            </a:r>
            <a:r>
              <a:rPr sz="1800" spc="-160" dirty="0">
                <a:solidFill>
                  <a:srgbClr val="FFFFFF"/>
                </a:solidFill>
                <a:latin typeface="Arial Black"/>
                <a:cs typeface="Arial Black"/>
              </a:rPr>
              <a:t>se </a:t>
            </a:r>
            <a:r>
              <a:rPr sz="1800" spc="-120" dirty="0">
                <a:solidFill>
                  <a:srgbClr val="FFFFFF"/>
                </a:solidFill>
                <a:latin typeface="Arial Black"/>
                <a:cs typeface="Arial Black"/>
              </a:rPr>
              <a:t>construya una  visión </a:t>
            </a:r>
            <a:r>
              <a:rPr sz="1800" spc="-114" dirty="0">
                <a:solidFill>
                  <a:srgbClr val="FFFFFF"/>
                </a:solidFill>
                <a:latin typeface="Arial Black"/>
                <a:cs typeface="Arial Black"/>
              </a:rPr>
              <a:t>compartida </a:t>
            </a:r>
            <a:r>
              <a:rPr sz="1800" spc="-90" dirty="0">
                <a:solidFill>
                  <a:srgbClr val="FFFFFF"/>
                </a:solidFill>
                <a:latin typeface="Arial Black"/>
                <a:cs typeface="Arial Black"/>
              </a:rPr>
              <a:t>del </a:t>
            </a:r>
            <a:r>
              <a:rPr sz="1800" spc="-95" dirty="0">
                <a:solidFill>
                  <a:srgbClr val="FFFFFF"/>
                </a:solidFill>
                <a:latin typeface="Arial Black"/>
                <a:cs typeface="Arial Black"/>
              </a:rPr>
              <a:t>horizonte</a:t>
            </a:r>
            <a:r>
              <a:rPr sz="1800" spc="16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00" spc="-135" dirty="0">
                <a:solidFill>
                  <a:srgbClr val="FFFFFF"/>
                </a:solidFill>
                <a:latin typeface="Arial Black"/>
                <a:cs typeface="Arial Black"/>
              </a:rPr>
              <a:t>estratégico.</a:t>
            </a:r>
            <a:endParaRPr sz="1800">
              <a:latin typeface="Arial Black"/>
              <a:cs typeface="Arial Black"/>
            </a:endParaRPr>
          </a:p>
          <a:p>
            <a:pPr marL="12700" algn="just">
              <a:lnSpc>
                <a:spcPct val="100000"/>
              </a:lnSpc>
              <a:spcBef>
                <a:spcPts val="2340"/>
              </a:spcBef>
            </a:pPr>
            <a:r>
              <a:rPr sz="1800" spc="-150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1800" spc="-120" dirty="0">
                <a:solidFill>
                  <a:srgbClr val="FFFFFF"/>
                </a:solidFill>
                <a:latin typeface="Arial Black"/>
                <a:cs typeface="Arial Black"/>
              </a:rPr>
              <a:t>metodología </a:t>
            </a:r>
            <a:r>
              <a:rPr sz="1800" spc="-100" dirty="0">
                <a:solidFill>
                  <a:srgbClr val="FFFFFF"/>
                </a:solidFill>
                <a:latin typeface="Arial Black"/>
                <a:cs typeface="Arial Black"/>
              </a:rPr>
              <a:t>define </a:t>
            </a:r>
            <a:r>
              <a:rPr sz="1800" spc="-110" dirty="0">
                <a:solidFill>
                  <a:srgbClr val="FFFFFF"/>
                </a:solidFill>
                <a:latin typeface="Arial Black"/>
                <a:cs typeface="Arial Black"/>
              </a:rPr>
              <a:t>tres momentos</a:t>
            </a:r>
            <a:r>
              <a:rPr sz="1800" spc="29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00" spc="-135" dirty="0">
                <a:solidFill>
                  <a:srgbClr val="FFFFFF"/>
                </a:solidFill>
                <a:latin typeface="Arial Black"/>
                <a:cs typeface="Arial Black"/>
              </a:rPr>
              <a:t>esenciales: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953257" y="3989226"/>
            <a:ext cx="34042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IDENTIFICACIÓN </a:t>
            </a:r>
            <a:r>
              <a:rPr sz="2000" b="1" spc="-35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sz="20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RETO</a:t>
            </a:r>
            <a:endParaRPr sz="20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953257" y="4687726"/>
            <a:ext cx="3535679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DEFINICIÓN </a:t>
            </a:r>
            <a:r>
              <a:rPr sz="2000" b="1" spc="-4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000" b="1" spc="-5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65" dirty="0">
                <a:solidFill>
                  <a:srgbClr val="FFFFFF"/>
                </a:solidFill>
                <a:latin typeface="Arial"/>
                <a:cs typeface="Arial"/>
              </a:rPr>
              <a:t>APUESTA</a:t>
            </a:r>
            <a:endParaRPr sz="20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953257" y="5386226"/>
            <a:ext cx="71024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FORMULACIÓN </a:t>
            </a:r>
            <a:r>
              <a:rPr sz="2000" b="1" spc="-35" dirty="0">
                <a:solidFill>
                  <a:srgbClr val="FFFFFF"/>
                </a:solidFill>
                <a:latin typeface="Arial"/>
                <a:cs typeface="Arial"/>
              </a:rPr>
              <a:t>DEL 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PLAN </a:t>
            </a:r>
            <a:r>
              <a:rPr sz="2000" b="1" spc="-55" dirty="0">
                <a:solidFill>
                  <a:srgbClr val="FFFFFF"/>
                </a:solidFill>
                <a:latin typeface="Arial"/>
                <a:cs typeface="Arial"/>
              </a:rPr>
              <a:t>ESTRATÉGICO</a:t>
            </a:r>
            <a:r>
              <a:rPr sz="2000" b="1" spc="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INSTITUCIONAL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630577" y="557617"/>
            <a:ext cx="2185035" cy="3924300"/>
            <a:chOff x="630577" y="557617"/>
            <a:chExt cx="2185035" cy="3924300"/>
          </a:xfrm>
        </p:grpSpPr>
        <p:sp>
          <p:nvSpPr>
            <p:cNvPr id="37" name="object 37"/>
            <p:cNvSpPr/>
            <p:nvPr/>
          </p:nvSpPr>
          <p:spPr>
            <a:xfrm>
              <a:off x="750862" y="557618"/>
              <a:ext cx="274320" cy="187325"/>
            </a:xfrm>
            <a:custGeom>
              <a:avLst/>
              <a:gdLst/>
              <a:ahLst/>
              <a:cxnLst/>
              <a:rect l="l" t="t" r="r" b="b"/>
              <a:pathLst>
                <a:path w="274319" h="187325">
                  <a:moveTo>
                    <a:pt x="273037" y="92494"/>
                  </a:moveTo>
                  <a:lnTo>
                    <a:pt x="238061" y="92494"/>
                  </a:lnTo>
                  <a:lnTo>
                    <a:pt x="235508" y="95059"/>
                  </a:lnTo>
                  <a:lnTo>
                    <a:pt x="235508" y="98221"/>
                  </a:lnTo>
                  <a:lnTo>
                    <a:pt x="233845" y="106794"/>
                  </a:lnTo>
                  <a:lnTo>
                    <a:pt x="229298" y="113957"/>
                  </a:lnTo>
                  <a:lnTo>
                    <a:pt x="222491" y="119037"/>
                  </a:lnTo>
                  <a:lnTo>
                    <a:pt x="214083" y="121323"/>
                  </a:lnTo>
                  <a:lnTo>
                    <a:pt x="207962" y="121780"/>
                  </a:lnTo>
                  <a:lnTo>
                    <a:pt x="202933" y="127038"/>
                  </a:lnTo>
                  <a:lnTo>
                    <a:pt x="202933" y="168452"/>
                  </a:lnTo>
                  <a:lnTo>
                    <a:pt x="200494" y="174066"/>
                  </a:lnTo>
                  <a:lnTo>
                    <a:pt x="195160" y="175882"/>
                  </a:lnTo>
                  <a:lnTo>
                    <a:pt x="189814" y="173888"/>
                  </a:lnTo>
                  <a:lnTo>
                    <a:pt x="187388" y="168097"/>
                  </a:lnTo>
                  <a:lnTo>
                    <a:pt x="187388" y="136893"/>
                  </a:lnTo>
                  <a:lnTo>
                    <a:pt x="184886" y="126695"/>
                  </a:lnTo>
                  <a:lnTo>
                    <a:pt x="178219" y="118541"/>
                  </a:lnTo>
                  <a:lnTo>
                    <a:pt x="168643" y="113131"/>
                  </a:lnTo>
                  <a:lnTo>
                    <a:pt x="157416" y="111163"/>
                  </a:lnTo>
                  <a:lnTo>
                    <a:pt x="18542" y="110756"/>
                  </a:lnTo>
                  <a:lnTo>
                    <a:pt x="12915" y="108331"/>
                  </a:lnTo>
                  <a:lnTo>
                    <a:pt x="11112" y="102997"/>
                  </a:lnTo>
                  <a:lnTo>
                    <a:pt x="13093" y="97650"/>
                  </a:lnTo>
                  <a:lnTo>
                    <a:pt x="18884" y="95224"/>
                  </a:lnTo>
                  <a:lnTo>
                    <a:pt x="143992" y="95224"/>
                  </a:lnTo>
                  <a:lnTo>
                    <a:pt x="144272" y="82575"/>
                  </a:lnTo>
                  <a:lnTo>
                    <a:pt x="91033" y="82575"/>
                  </a:lnTo>
                  <a:lnTo>
                    <a:pt x="85420" y="80149"/>
                  </a:lnTo>
                  <a:lnTo>
                    <a:pt x="83604" y="74803"/>
                  </a:lnTo>
                  <a:lnTo>
                    <a:pt x="85598" y="69469"/>
                  </a:lnTo>
                  <a:lnTo>
                    <a:pt x="91389" y="67030"/>
                  </a:lnTo>
                  <a:lnTo>
                    <a:pt x="146253" y="67030"/>
                  </a:lnTo>
                  <a:lnTo>
                    <a:pt x="146519" y="54381"/>
                  </a:lnTo>
                  <a:lnTo>
                    <a:pt x="99898" y="54381"/>
                  </a:lnTo>
                  <a:lnTo>
                    <a:pt x="94284" y="51955"/>
                  </a:lnTo>
                  <a:lnTo>
                    <a:pt x="92468" y="46609"/>
                  </a:lnTo>
                  <a:lnTo>
                    <a:pt x="94462" y="41275"/>
                  </a:lnTo>
                  <a:lnTo>
                    <a:pt x="100266" y="38836"/>
                  </a:lnTo>
                  <a:lnTo>
                    <a:pt x="148564" y="38836"/>
                  </a:lnTo>
                  <a:lnTo>
                    <a:pt x="148501" y="26987"/>
                  </a:lnTo>
                  <a:lnTo>
                    <a:pt x="117627" y="26987"/>
                  </a:lnTo>
                  <a:lnTo>
                    <a:pt x="112001" y="24561"/>
                  </a:lnTo>
                  <a:lnTo>
                    <a:pt x="110197" y="19215"/>
                  </a:lnTo>
                  <a:lnTo>
                    <a:pt x="112179" y="13881"/>
                  </a:lnTo>
                  <a:lnTo>
                    <a:pt x="117983" y="11442"/>
                  </a:lnTo>
                  <a:lnTo>
                    <a:pt x="159029" y="11442"/>
                  </a:lnTo>
                  <a:lnTo>
                    <a:pt x="158927" y="0"/>
                  </a:lnTo>
                  <a:lnTo>
                    <a:pt x="117983" y="0"/>
                  </a:lnTo>
                  <a:lnTo>
                    <a:pt x="108521" y="2501"/>
                  </a:lnTo>
                  <a:lnTo>
                    <a:pt x="101663" y="8953"/>
                  </a:lnTo>
                  <a:lnTo>
                    <a:pt x="98539" y="17780"/>
                  </a:lnTo>
                  <a:lnTo>
                    <a:pt x="100253" y="27393"/>
                  </a:lnTo>
                  <a:lnTo>
                    <a:pt x="90195" y="30251"/>
                  </a:lnTo>
                  <a:lnTo>
                    <a:pt x="83286" y="37477"/>
                  </a:lnTo>
                  <a:lnTo>
                    <a:pt x="80759" y="47104"/>
                  </a:lnTo>
                  <a:lnTo>
                    <a:pt x="83845" y="57111"/>
                  </a:lnTo>
                  <a:lnTo>
                    <a:pt x="77228" y="61696"/>
                  </a:lnTo>
                  <a:lnTo>
                    <a:pt x="73101" y="68326"/>
                  </a:lnTo>
                  <a:lnTo>
                    <a:pt x="71907" y="76022"/>
                  </a:lnTo>
                  <a:lnTo>
                    <a:pt x="74066" y="83781"/>
                  </a:lnTo>
                  <a:lnTo>
                    <a:pt x="18884" y="83781"/>
                  </a:lnTo>
                  <a:lnTo>
                    <a:pt x="4787" y="89789"/>
                  </a:lnTo>
                  <a:lnTo>
                    <a:pt x="0" y="102997"/>
                  </a:lnTo>
                  <a:lnTo>
                    <a:pt x="4559" y="116217"/>
                  </a:lnTo>
                  <a:lnTo>
                    <a:pt x="18516" y="122212"/>
                  </a:lnTo>
                  <a:lnTo>
                    <a:pt x="166306" y="122618"/>
                  </a:lnTo>
                  <a:lnTo>
                    <a:pt x="174028" y="128841"/>
                  </a:lnTo>
                  <a:lnTo>
                    <a:pt x="175945" y="137477"/>
                  </a:lnTo>
                  <a:lnTo>
                    <a:pt x="175945" y="168097"/>
                  </a:lnTo>
                  <a:lnTo>
                    <a:pt x="181940" y="182245"/>
                  </a:lnTo>
                  <a:lnTo>
                    <a:pt x="195160" y="187045"/>
                  </a:lnTo>
                  <a:lnTo>
                    <a:pt x="208368" y="182448"/>
                  </a:lnTo>
                  <a:lnTo>
                    <a:pt x="214376" y="168452"/>
                  </a:lnTo>
                  <a:lnTo>
                    <a:pt x="214414" y="132918"/>
                  </a:lnTo>
                  <a:lnTo>
                    <a:pt x="226250" y="129895"/>
                  </a:lnTo>
                  <a:lnTo>
                    <a:pt x="235737" y="123672"/>
                  </a:lnTo>
                  <a:lnTo>
                    <a:pt x="242697" y="114769"/>
                  </a:lnTo>
                  <a:lnTo>
                    <a:pt x="246468" y="103936"/>
                  </a:lnTo>
                  <a:lnTo>
                    <a:pt x="273037" y="103936"/>
                  </a:lnTo>
                  <a:lnTo>
                    <a:pt x="273037" y="92494"/>
                  </a:lnTo>
                  <a:close/>
                </a:path>
                <a:path w="274319" h="187325">
                  <a:moveTo>
                    <a:pt x="273837" y="25781"/>
                  </a:moveTo>
                  <a:lnTo>
                    <a:pt x="242341" y="25781"/>
                  </a:lnTo>
                  <a:lnTo>
                    <a:pt x="231279" y="13652"/>
                  </a:lnTo>
                  <a:lnTo>
                    <a:pt x="217208" y="5689"/>
                  </a:lnTo>
                  <a:lnTo>
                    <a:pt x="201371" y="1333"/>
                  </a:lnTo>
                  <a:lnTo>
                    <a:pt x="185039" y="12"/>
                  </a:lnTo>
                  <a:lnTo>
                    <a:pt x="177647" y="12"/>
                  </a:lnTo>
                  <a:lnTo>
                    <a:pt x="177647" y="11455"/>
                  </a:lnTo>
                  <a:lnTo>
                    <a:pt x="185039" y="11455"/>
                  </a:lnTo>
                  <a:lnTo>
                    <a:pt x="204711" y="13550"/>
                  </a:lnTo>
                  <a:lnTo>
                    <a:pt x="218821" y="18935"/>
                  </a:lnTo>
                  <a:lnTo>
                    <a:pt x="228282" y="26276"/>
                  </a:lnTo>
                  <a:lnTo>
                    <a:pt x="234022" y="34226"/>
                  </a:lnTo>
                  <a:lnTo>
                    <a:pt x="235026" y="36080"/>
                  </a:lnTo>
                  <a:lnTo>
                    <a:pt x="236956" y="37236"/>
                  </a:lnTo>
                  <a:lnTo>
                    <a:pt x="273837" y="37236"/>
                  </a:lnTo>
                  <a:lnTo>
                    <a:pt x="273837" y="257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31377" y="761441"/>
              <a:ext cx="138760" cy="9448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30567" y="654633"/>
              <a:ext cx="322580" cy="294005"/>
            </a:xfrm>
            <a:custGeom>
              <a:avLst/>
              <a:gdLst/>
              <a:ahLst/>
              <a:cxnLst/>
              <a:rect l="l" t="t" r="r" b="b"/>
              <a:pathLst>
                <a:path w="322580" h="294005">
                  <a:moveTo>
                    <a:pt x="110109" y="0"/>
                  </a:moveTo>
                  <a:lnTo>
                    <a:pt x="74510" y="0"/>
                  </a:lnTo>
                  <a:lnTo>
                    <a:pt x="71958" y="2552"/>
                  </a:lnTo>
                  <a:lnTo>
                    <a:pt x="71958" y="92697"/>
                  </a:lnTo>
                  <a:lnTo>
                    <a:pt x="74510" y="95262"/>
                  </a:lnTo>
                  <a:lnTo>
                    <a:pt x="80835" y="95262"/>
                  </a:lnTo>
                  <a:lnTo>
                    <a:pt x="83400" y="92697"/>
                  </a:lnTo>
                  <a:lnTo>
                    <a:pt x="83400" y="11442"/>
                  </a:lnTo>
                  <a:lnTo>
                    <a:pt x="110109" y="11442"/>
                  </a:lnTo>
                  <a:lnTo>
                    <a:pt x="110109" y="0"/>
                  </a:lnTo>
                  <a:close/>
                </a:path>
                <a:path w="322580" h="294005">
                  <a:moveTo>
                    <a:pt x="273837" y="190792"/>
                  </a:moveTo>
                  <a:lnTo>
                    <a:pt x="269278" y="177584"/>
                  </a:lnTo>
                  <a:lnTo>
                    <a:pt x="255320" y="171577"/>
                  </a:lnTo>
                  <a:lnTo>
                    <a:pt x="157721" y="171310"/>
                  </a:lnTo>
                  <a:lnTo>
                    <a:pt x="157480" y="182740"/>
                  </a:lnTo>
                  <a:lnTo>
                    <a:pt x="255295" y="183019"/>
                  </a:lnTo>
                  <a:lnTo>
                    <a:pt x="260921" y="185445"/>
                  </a:lnTo>
                  <a:lnTo>
                    <a:pt x="262724" y="190792"/>
                  </a:lnTo>
                  <a:lnTo>
                    <a:pt x="260743" y="196138"/>
                  </a:lnTo>
                  <a:lnTo>
                    <a:pt x="254952" y="198564"/>
                  </a:lnTo>
                  <a:lnTo>
                    <a:pt x="129844" y="198564"/>
                  </a:lnTo>
                  <a:lnTo>
                    <a:pt x="129565" y="211226"/>
                  </a:lnTo>
                  <a:lnTo>
                    <a:pt x="182803" y="211226"/>
                  </a:lnTo>
                  <a:lnTo>
                    <a:pt x="188417" y="213652"/>
                  </a:lnTo>
                  <a:lnTo>
                    <a:pt x="190220" y="218998"/>
                  </a:lnTo>
                  <a:lnTo>
                    <a:pt x="188239" y="224332"/>
                  </a:lnTo>
                  <a:lnTo>
                    <a:pt x="182448" y="226758"/>
                  </a:lnTo>
                  <a:lnTo>
                    <a:pt x="127596" y="226758"/>
                  </a:lnTo>
                  <a:lnTo>
                    <a:pt x="127317" y="239420"/>
                  </a:lnTo>
                  <a:lnTo>
                    <a:pt x="173939" y="239420"/>
                  </a:lnTo>
                  <a:lnTo>
                    <a:pt x="179552" y="241846"/>
                  </a:lnTo>
                  <a:lnTo>
                    <a:pt x="181368" y="247192"/>
                  </a:lnTo>
                  <a:lnTo>
                    <a:pt x="179374" y="252526"/>
                  </a:lnTo>
                  <a:lnTo>
                    <a:pt x="173583" y="254952"/>
                  </a:lnTo>
                  <a:lnTo>
                    <a:pt x="125285" y="254952"/>
                  </a:lnTo>
                  <a:lnTo>
                    <a:pt x="125336" y="266814"/>
                  </a:lnTo>
                  <a:lnTo>
                    <a:pt x="156210" y="266814"/>
                  </a:lnTo>
                  <a:lnTo>
                    <a:pt x="161823" y="269240"/>
                  </a:lnTo>
                  <a:lnTo>
                    <a:pt x="163639" y="274586"/>
                  </a:lnTo>
                  <a:lnTo>
                    <a:pt x="161658" y="279920"/>
                  </a:lnTo>
                  <a:lnTo>
                    <a:pt x="155867" y="282346"/>
                  </a:lnTo>
                  <a:lnTo>
                    <a:pt x="88798" y="282346"/>
                  </a:lnTo>
                  <a:lnTo>
                    <a:pt x="45554" y="267512"/>
                  </a:lnTo>
                  <a:lnTo>
                    <a:pt x="38811" y="257721"/>
                  </a:lnTo>
                  <a:lnTo>
                    <a:pt x="36880" y="256565"/>
                  </a:lnTo>
                  <a:lnTo>
                    <a:pt x="0" y="256565"/>
                  </a:lnTo>
                  <a:lnTo>
                    <a:pt x="0" y="268020"/>
                  </a:lnTo>
                  <a:lnTo>
                    <a:pt x="31496" y="268020"/>
                  </a:lnTo>
                  <a:lnTo>
                    <a:pt x="41186" y="279069"/>
                  </a:lnTo>
                  <a:lnTo>
                    <a:pt x="54165" y="287159"/>
                  </a:lnTo>
                  <a:lnTo>
                    <a:pt x="70142" y="292112"/>
                  </a:lnTo>
                  <a:lnTo>
                    <a:pt x="88798" y="293801"/>
                  </a:lnTo>
                  <a:lnTo>
                    <a:pt x="155854" y="293801"/>
                  </a:lnTo>
                  <a:lnTo>
                    <a:pt x="165315" y="291299"/>
                  </a:lnTo>
                  <a:lnTo>
                    <a:pt x="172161" y="284848"/>
                  </a:lnTo>
                  <a:lnTo>
                    <a:pt x="175298" y="276021"/>
                  </a:lnTo>
                  <a:lnTo>
                    <a:pt x="173583" y="266407"/>
                  </a:lnTo>
                  <a:lnTo>
                    <a:pt x="183642" y="263550"/>
                  </a:lnTo>
                  <a:lnTo>
                    <a:pt x="190550" y="256311"/>
                  </a:lnTo>
                  <a:lnTo>
                    <a:pt x="193078" y="246697"/>
                  </a:lnTo>
                  <a:lnTo>
                    <a:pt x="189992" y="236677"/>
                  </a:lnTo>
                  <a:lnTo>
                    <a:pt x="196608" y="232105"/>
                  </a:lnTo>
                  <a:lnTo>
                    <a:pt x="200723" y="225463"/>
                  </a:lnTo>
                  <a:lnTo>
                    <a:pt x="201930" y="217766"/>
                  </a:lnTo>
                  <a:lnTo>
                    <a:pt x="199771" y="210007"/>
                  </a:lnTo>
                  <a:lnTo>
                    <a:pt x="254952" y="210007"/>
                  </a:lnTo>
                  <a:lnTo>
                    <a:pt x="269049" y="204000"/>
                  </a:lnTo>
                  <a:lnTo>
                    <a:pt x="273837" y="190792"/>
                  </a:lnTo>
                  <a:close/>
                </a:path>
                <a:path w="322580" h="294005">
                  <a:moveTo>
                    <a:pt x="322173" y="104851"/>
                  </a:moveTo>
                  <a:lnTo>
                    <a:pt x="319620" y="102285"/>
                  </a:lnTo>
                  <a:lnTo>
                    <a:pt x="313296" y="102285"/>
                  </a:lnTo>
                  <a:lnTo>
                    <a:pt x="310730" y="104851"/>
                  </a:lnTo>
                  <a:lnTo>
                    <a:pt x="310730" y="186105"/>
                  </a:lnTo>
                  <a:lnTo>
                    <a:pt x="284022" y="186105"/>
                  </a:lnTo>
                  <a:lnTo>
                    <a:pt x="284022" y="197548"/>
                  </a:lnTo>
                  <a:lnTo>
                    <a:pt x="319620" y="197548"/>
                  </a:lnTo>
                  <a:lnTo>
                    <a:pt x="322173" y="194995"/>
                  </a:lnTo>
                  <a:lnTo>
                    <a:pt x="322173" y="1048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79955" y="705373"/>
              <a:ext cx="95364" cy="9695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166122" y="3832356"/>
              <a:ext cx="649605" cy="649605"/>
            </a:xfrm>
            <a:custGeom>
              <a:avLst/>
              <a:gdLst/>
              <a:ahLst/>
              <a:cxnLst/>
              <a:rect l="l" t="t" r="r" b="b"/>
              <a:pathLst>
                <a:path w="649605" h="649604">
                  <a:moveTo>
                    <a:pt x="324548" y="0"/>
                  </a:moveTo>
                  <a:lnTo>
                    <a:pt x="276588" y="3519"/>
                  </a:lnTo>
                  <a:lnTo>
                    <a:pt x="230812" y="13741"/>
                  </a:lnTo>
                  <a:lnTo>
                    <a:pt x="187725" y="30165"/>
                  </a:lnTo>
                  <a:lnTo>
                    <a:pt x="147826" y="52289"/>
                  </a:lnTo>
                  <a:lnTo>
                    <a:pt x="111618" y="79610"/>
                  </a:lnTo>
                  <a:lnTo>
                    <a:pt x="79604" y="111626"/>
                  </a:lnTo>
                  <a:lnTo>
                    <a:pt x="52285" y="147835"/>
                  </a:lnTo>
                  <a:lnTo>
                    <a:pt x="30163" y="187735"/>
                  </a:lnTo>
                  <a:lnTo>
                    <a:pt x="13740" y="230824"/>
                  </a:lnTo>
                  <a:lnTo>
                    <a:pt x="3518" y="276600"/>
                  </a:lnTo>
                  <a:lnTo>
                    <a:pt x="0" y="324561"/>
                  </a:lnTo>
                  <a:lnTo>
                    <a:pt x="3518" y="372521"/>
                  </a:lnTo>
                  <a:lnTo>
                    <a:pt x="13740" y="418297"/>
                  </a:lnTo>
                  <a:lnTo>
                    <a:pt x="30163" y="461386"/>
                  </a:lnTo>
                  <a:lnTo>
                    <a:pt x="52285" y="501287"/>
                  </a:lnTo>
                  <a:lnTo>
                    <a:pt x="79604" y="537496"/>
                  </a:lnTo>
                  <a:lnTo>
                    <a:pt x="111618" y="569512"/>
                  </a:lnTo>
                  <a:lnTo>
                    <a:pt x="147826" y="596832"/>
                  </a:lnTo>
                  <a:lnTo>
                    <a:pt x="187725" y="618956"/>
                  </a:lnTo>
                  <a:lnTo>
                    <a:pt x="230812" y="635380"/>
                  </a:lnTo>
                  <a:lnTo>
                    <a:pt x="276588" y="645603"/>
                  </a:lnTo>
                  <a:lnTo>
                    <a:pt x="324548" y="649122"/>
                  </a:lnTo>
                  <a:lnTo>
                    <a:pt x="372512" y="645603"/>
                  </a:lnTo>
                  <a:lnTo>
                    <a:pt x="418290" y="635380"/>
                  </a:lnTo>
                  <a:lnTo>
                    <a:pt x="461382" y="618956"/>
                  </a:lnTo>
                  <a:lnTo>
                    <a:pt x="501283" y="596832"/>
                  </a:lnTo>
                  <a:lnTo>
                    <a:pt x="537494" y="569512"/>
                  </a:lnTo>
                  <a:lnTo>
                    <a:pt x="569511" y="537496"/>
                  </a:lnTo>
                  <a:lnTo>
                    <a:pt x="596832" y="501287"/>
                  </a:lnTo>
                  <a:lnTo>
                    <a:pt x="618956" y="461386"/>
                  </a:lnTo>
                  <a:lnTo>
                    <a:pt x="635380" y="418297"/>
                  </a:lnTo>
                  <a:lnTo>
                    <a:pt x="645603" y="372521"/>
                  </a:lnTo>
                  <a:lnTo>
                    <a:pt x="649122" y="324561"/>
                  </a:lnTo>
                  <a:lnTo>
                    <a:pt x="645603" y="276600"/>
                  </a:lnTo>
                  <a:lnTo>
                    <a:pt x="635380" y="230824"/>
                  </a:lnTo>
                  <a:lnTo>
                    <a:pt x="618956" y="187735"/>
                  </a:lnTo>
                  <a:lnTo>
                    <a:pt x="596832" y="147835"/>
                  </a:lnTo>
                  <a:lnTo>
                    <a:pt x="569511" y="111626"/>
                  </a:lnTo>
                  <a:lnTo>
                    <a:pt x="537494" y="79610"/>
                  </a:lnTo>
                  <a:lnTo>
                    <a:pt x="501283" y="52289"/>
                  </a:lnTo>
                  <a:lnTo>
                    <a:pt x="461382" y="30165"/>
                  </a:lnTo>
                  <a:lnTo>
                    <a:pt x="418290" y="13741"/>
                  </a:lnTo>
                  <a:lnTo>
                    <a:pt x="372512" y="3519"/>
                  </a:lnTo>
                  <a:lnTo>
                    <a:pt x="324548" y="0"/>
                  </a:lnTo>
                  <a:close/>
                </a:path>
              </a:pathLst>
            </a:custGeom>
            <a:solidFill>
              <a:srgbClr val="6BC5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582913" y="4201205"/>
              <a:ext cx="196829" cy="24697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578277" y="4196562"/>
              <a:ext cx="146050" cy="254635"/>
            </a:xfrm>
            <a:custGeom>
              <a:avLst/>
              <a:gdLst/>
              <a:ahLst/>
              <a:cxnLst/>
              <a:rect l="l" t="t" r="r" b="b"/>
              <a:pathLst>
                <a:path w="146050" h="254635">
                  <a:moveTo>
                    <a:pt x="145779" y="0"/>
                  </a:moveTo>
                  <a:lnTo>
                    <a:pt x="0" y="0"/>
                  </a:lnTo>
                  <a:lnTo>
                    <a:pt x="0" y="75366"/>
                  </a:lnTo>
                  <a:lnTo>
                    <a:pt x="50250" y="75366"/>
                  </a:lnTo>
                  <a:lnTo>
                    <a:pt x="50250" y="254186"/>
                  </a:lnTo>
                  <a:lnTo>
                    <a:pt x="89125" y="232631"/>
                  </a:lnTo>
                  <a:lnTo>
                    <a:pt x="125335" y="205308"/>
                  </a:lnTo>
                  <a:lnTo>
                    <a:pt x="145779" y="184865"/>
                  </a:lnTo>
                  <a:lnTo>
                    <a:pt x="145779" y="0"/>
                  </a:lnTo>
                  <a:close/>
                </a:path>
              </a:pathLst>
            </a:custGeom>
            <a:solidFill>
              <a:srgbClr val="010101">
                <a:alpha val="841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573642" y="4191923"/>
              <a:ext cx="146050" cy="260985"/>
            </a:xfrm>
            <a:custGeom>
              <a:avLst/>
              <a:gdLst/>
              <a:ahLst/>
              <a:cxnLst/>
              <a:rect l="l" t="t" r="r" b="b"/>
              <a:pathLst>
                <a:path w="146050" h="260985">
                  <a:moveTo>
                    <a:pt x="145775" y="0"/>
                  </a:moveTo>
                  <a:lnTo>
                    <a:pt x="0" y="0"/>
                  </a:lnTo>
                  <a:lnTo>
                    <a:pt x="0" y="75361"/>
                  </a:lnTo>
                  <a:lnTo>
                    <a:pt x="50233" y="75361"/>
                  </a:lnTo>
                  <a:lnTo>
                    <a:pt x="50233" y="260777"/>
                  </a:lnTo>
                  <a:lnTo>
                    <a:pt x="53858" y="259395"/>
                  </a:lnTo>
                  <a:lnTo>
                    <a:pt x="93760" y="237270"/>
                  </a:lnTo>
                  <a:lnTo>
                    <a:pt x="129971" y="209948"/>
                  </a:lnTo>
                  <a:lnTo>
                    <a:pt x="145775" y="194143"/>
                  </a:lnTo>
                  <a:lnTo>
                    <a:pt x="145775" y="0"/>
                  </a:lnTo>
                  <a:close/>
                </a:path>
              </a:pathLst>
            </a:custGeom>
            <a:solidFill>
              <a:srgbClr val="010101">
                <a:alpha val="905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568996" y="4187285"/>
              <a:ext cx="146050" cy="267335"/>
            </a:xfrm>
            <a:custGeom>
              <a:avLst/>
              <a:gdLst/>
              <a:ahLst/>
              <a:cxnLst/>
              <a:rect l="l" t="t" r="r" b="b"/>
              <a:pathLst>
                <a:path w="146050" h="267335">
                  <a:moveTo>
                    <a:pt x="145783" y="0"/>
                  </a:moveTo>
                  <a:lnTo>
                    <a:pt x="0" y="0"/>
                  </a:lnTo>
                  <a:lnTo>
                    <a:pt x="0" y="75361"/>
                  </a:lnTo>
                  <a:lnTo>
                    <a:pt x="50241" y="75361"/>
                  </a:lnTo>
                  <a:lnTo>
                    <a:pt x="50241" y="267183"/>
                  </a:lnTo>
                  <a:lnTo>
                    <a:pt x="58504" y="264033"/>
                  </a:lnTo>
                  <a:lnTo>
                    <a:pt x="98406" y="241908"/>
                  </a:lnTo>
                  <a:lnTo>
                    <a:pt x="134617" y="214586"/>
                  </a:lnTo>
                  <a:lnTo>
                    <a:pt x="145783" y="203419"/>
                  </a:lnTo>
                  <a:lnTo>
                    <a:pt x="145783" y="0"/>
                  </a:lnTo>
                  <a:close/>
                </a:path>
              </a:pathLst>
            </a:custGeom>
            <a:solidFill>
              <a:srgbClr val="010101">
                <a:alpha val="970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564358" y="4182633"/>
              <a:ext cx="146050" cy="273685"/>
            </a:xfrm>
            <a:custGeom>
              <a:avLst/>
              <a:gdLst/>
              <a:ahLst/>
              <a:cxnLst/>
              <a:rect l="l" t="t" r="r" b="b"/>
              <a:pathLst>
                <a:path w="146050" h="273685">
                  <a:moveTo>
                    <a:pt x="145783" y="0"/>
                  </a:moveTo>
                  <a:lnTo>
                    <a:pt x="0" y="0"/>
                  </a:lnTo>
                  <a:lnTo>
                    <a:pt x="0" y="75374"/>
                  </a:lnTo>
                  <a:lnTo>
                    <a:pt x="50241" y="75374"/>
                  </a:lnTo>
                  <a:lnTo>
                    <a:pt x="50241" y="273603"/>
                  </a:lnTo>
                  <a:lnTo>
                    <a:pt x="63142" y="268685"/>
                  </a:lnTo>
                  <a:lnTo>
                    <a:pt x="103044" y="246560"/>
                  </a:lnTo>
                  <a:lnTo>
                    <a:pt x="139255" y="219238"/>
                  </a:lnTo>
                  <a:lnTo>
                    <a:pt x="145783" y="212710"/>
                  </a:lnTo>
                  <a:lnTo>
                    <a:pt x="145783" y="0"/>
                  </a:lnTo>
                  <a:close/>
                </a:path>
              </a:pathLst>
            </a:custGeom>
            <a:solidFill>
              <a:srgbClr val="010101">
                <a:alpha val="1035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559719" y="4178001"/>
              <a:ext cx="146050" cy="280035"/>
            </a:xfrm>
            <a:custGeom>
              <a:avLst/>
              <a:gdLst/>
              <a:ahLst/>
              <a:cxnLst/>
              <a:rect l="l" t="t" r="r" b="b"/>
              <a:pathLst>
                <a:path w="146050" h="280035">
                  <a:moveTo>
                    <a:pt x="145783" y="0"/>
                  </a:moveTo>
                  <a:lnTo>
                    <a:pt x="0" y="0"/>
                  </a:lnTo>
                  <a:lnTo>
                    <a:pt x="0" y="75361"/>
                  </a:lnTo>
                  <a:lnTo>
                    <a:pt x="50241" y="75361"/>
                  </a:lnTo>
                  <a:lnTo>
                    <a:pt x="50241" y="280003"/>
                  </a:lnTo>
                  <a:lnTo>
                    <a:pt x="67782" y="273317"/>
                  </a:lnTo>
                  <a:lnTo>
                    <a:pt x="107683" y="251192"/>
                  </a:lnTo>
                  <a:lnTo>
                    <a:pt x="143894" y="223869"/>
                  </a:lnTo>
                  <a:lnTo>
                    <a:pt x="145783" y="221981"/>
                  </a:lnTo>
                  <a:lnTo>
                    <a:pt x="145783" y="0"/>
                  </a:lnTo>
                  <a:close/>
                </a:path>
              </a:pathLst>
            </a:custGeom>
            <a:solidFill>
              <a:srgbClr val="010101">
                <a:alpha val="10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555074" y="4173363"/>
              <a:ext cx="146050" cy="287020"/>
            </a:xfrm>
            <a:custGeom>
              <a:avLst/>
              <a:gdLst/>
              <a:ahLst/>
              <a:cxnLst/>
              <a:rect l="l" t="t" r="r" b="b"/>
              <a:pathLst>
                <a:path w="146050" h="287020">
                  <a:moveTo>
                    <a:pt x="145789" y="0"/>
                  </a:moveTo>
                  <a:lnTo>
                    <a:pt x="0" y="0"/>
                  </a:lnTo>
                  <a:lnTo>
                    <a:pt x="0" y="75361"/>
                  </a:lnTo>
                  <a:lnTo>
                    <a:pt x="50247" y="75361"/>
                  </a:lnTo>
                  <a:lnTo>
                    <a:pt x="50247" y="286409"/>
                  </a:lnTo>
                  <a:lnTo>
                    <a:pt x="72426" y="277955"/>
                  </a:lnTo>
                  <a:lnTo>
                    <a:pt x="112328" y="255830"/>
                  </a:lnTo>
                  <a:lnTo>
                    <a:pt x="145789" y="230582"/>
                  </a:lnTo>
                  <a:lnTo>
                    <a:pt x="145789" y="0"/>
                  </a:lnTo>
                  <a:close/>
                </a:path>
              </a:pathLst>
            </a:custGeom>
            <a:solidFill>
              <a:srgbClr val="010101">
                <a:alpha val="1164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550439" y="4168711"/>
              <a:ext cx="146050" cy="288925"/>
            </a:xfrm>
            <a:custGeom>
              <a:avLst/>
              <a:gdLst/>
              <a:ahLst/>
              <a:cxnLst/>
              <a:rect l="l" t="t" r="r" b="b"/>
              <a:pathLst>
                <a:path w="146050" h="288925">
                  <a:moveTo>
                    <a:pt x="145783" y="0"/>
                  </a:moveTo>
                  <a:lnTo>
                    <a:pt x="0" y="0"/>
                  </a:lnTo>
                  <a:lnTo>
                    <a:pt x="0" y="75374"/>
                  </a:lnTo>
                  <a:lnTo>
                    <a:pt x="50245" y="75374"/>
                  </a:lnTo>
                  <a:lnTo>
                    <a:pt x="50245" y="288709"/>
                  </a:lnTo>
                  <a:lnTo>
                    <a:pt x="61054" y="288709"/>
                  </a:lnTo>
                  <a:lnTo>
                    <a:pt x="77061" y="282607"/>
                  </a:lnTo>
                  <a:lnTo>
                    <a:pt x="116963" y="260482"/>
                  </a:lnTo>
                  <a:lnTo>
                    <a:pt x="145783" y="238736"/>
                  </a:lnTo>
                  <a:lnTo>
                    <a:pt x="145783" y="0"/>
                  </a:lnTo>
                  <a:close/>
                </a:path>
              </a:pathLst>
            </a:custGeom>
            <a:solidFill>
              <a:srgbClr val="010101">
                <a:alpha val="12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545792" y="4164079"/>
              <a:ext cx="146050" cy="288925"/>
            </a:xfrm>
            <a:custGeom>
              <a:avLst/>
              <a:gdLst/>
              <a:ahLst/>
              <a:cxnLst/>
              <a:rect l="l" t="t" r="r" b="b"/>
              <a:pathLst>
                <a:path w="146050" h="288925">
                  <a:moveTo>
                    <a:pt x="145783" y="0"/>
                  </a:moveTo>
                  <a:lnTo>
                    <a:pt x="0" y="0"/>
                  </a:lnTo>
                  <a:lnTo>
                    <a:pt x="0" y="75361"/>
                  </a:lnTo>
                  <a:lnTo>
                    <a:pt x="50241" y="75361"/>
                  </a:lnTo>
                  <a:lnTo>
                    <a:pt x="50241" y="288696"/>
                  </a:lnTo>
                  <a:lnTo>
                    <a:pt x="77885" y="288696"/>
                  </a:lnTo>
                  <a:lnTo>
                    <a:pt x="81708" y="287238"/>
                  </a:lnTo>
                  <a:lnTo>
                    <a:pt x="121610" y="265113"/>
                  </a:lnTo>
                  <a:lnTo>
                    <a:pt x="145783" y="246874"/>
                  </a:lnTo>
                  <a:lnTo>
                    <a:pt x="145783" y="0"/>
                  </a:lnTo>
                  <a:close/>
                </a:path>
              </a:pathLst>
            </a:custGeom>
            <a:solidFill>
              <a:srgbClr val="010101">
                <a:alpha val="1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541155" y="4159441"/>
              <a:ext cx="146050" cy="288925"/>
            </a:xfrm>
            <a:custGeom>
              <a:avLst/>
              <a:gdLst/>
              <a:ahLst/>
              <a:cxnLst/>
              <a:rect l="l" t="t" r="r" b="b"/>
              <a:pathLst>
                <a:path w="146050" h="288925">
                  <a:moveTo>
                    <a:pt x="145780" y="0"/>
                  </a:moveTo>
                  <a:lnTo>
                    <a:pt x="0" y="0"/>
                  </a:lnTo>
                  <a:lnTo>
                    <a:pt x="0" y="75361"/>
                  </a:lnTo>
                  <a:lnTo>
                    <a:pt x="50238" y="75361"/>
                  </a:lnTo>
                  <a:lnTo>
                    <a:pt x="50238" y="288695"/>
                  </a:lnTo>
                  <a:lnTo>
                    <a:pt x="92084" y="288695"/>
                  </a:lnTo>
                  <a:lnTo>
                    <a:pt x="126247" y="269752"/>
                  </a:lnTo>
                  <a:lnTo>
                    <a:pt x="145780" y="255013"/>
                  </a:lnTo>
                  <a:lnTo>
                    <a:pt x="145780" y="0"/>
                  </a:lnTo>
                  <a:close/>
                </a:path>
              </a:pathLst>
            </a:custGeom>
            <a:solidFill>
              <a:srgbClr val="010101">
                <a:alpha val="1358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536515" y="4154792"/>
              <a:ext cx="146050" cy="288925"/>
            </a:xfrm>
            <a:custGeom>
              <a:avLst/>
              <a:gdLst/>
              <a:ahLst/>
              <a:cxnLst/>
              <a:rect l="l" t="t" r="r" b="b"/>
              <a:pathLst>
                <a:path w="146050" h="288925">
                  <a:moveTo>
                    <a:pt x="145783" y="0"/>
                  </a:moveTo>
                  <a:lnTo>
                    <a:pt x="0" y="0"/>
                  </a:lnTo>
                  <a:lnTo>
                    <a:pt x="0" y="75372"/>
                  </a:lnTo>
                  <a:lnTo>
                    <a:pt x="50241" y="75372"/>
                  </a:lnTo>
                  <a:lnTo>
                    <a:pt x="50241" y="288706"/>
                  </a:lnTo>
                  <a:lnTo>
                    <a:pt x="105089" y="288706"/>
                  </a:lnTo>
                  <a:lnTo>
                    <a:pt x="130887" y="274401"/>
                  </a:lnTo>
                  <a:lnTo>
                    <a:pt x="145783" y="263162"/>
                  </a:lnTo>
                  <a:lnTo>
                    <a:pt x="145783" y="0"/>
                  </a:lnTo>
                  <a:close/>
                </a:path>
              </a:pathLst>
            </a:custGeom>
            <a:solidFill>
              <a:srgbClr val="010101">
                <a:alpha val="1423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531877" y="4150158"/>
              <a:ext cx="146050" cy="288925"/>
            </a:xfrm>
            <a:custGeom>
              <a:avLst/>
              <a:gdLst/>
              <a:ahLst/>
              <a:cxnLst/>
              <a:rect l="l" t="t" r="r" b="b"/>
              <a:pathLst>
                <a:path w="146050" h="288925">
                  <a:moveTo>
                    <a:pt x="145783" y="0"/>
                  </a:moveTo>
                  <a:lnTo>
                    <a:pt x="0" y="0"/>
                  </a:lnTo>
                  <a:lnTo>
                    <a:pt x="0" y="75361"/>
                  </a:lnTo>
                  <a:lnTo>
                    <a:pt x="50241" y="75361"/>
                  </a:lnTo>
                  <a:lnTo>
                    <a:pt x="50241" y="288695"/>
                  </a:lnTo>
                  <a:lnTo>
                    <a:pt x="118105" y="288695"/>
                  </a:lnTo>
                  <a:lnTo>
                    <a:pt x="135525" y="279035"/>
                  </a:lnTo>
                  <a:lnTo>
                    <a:pt x="145783" y="271296"/>
                  </a:lnTo>
                  <a:lnTo>
                    <a:pt x="145783" y="0"/>
                  </a:lnTo>
                  <a:close/>
                </a:path>
              </a:pathLst>
            </a:custGeom>
            <a:solidFill>
              <a:srgbClr val="010101">
                <a:alpha val="14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527236" y="4145519"/>
              <a:ext cx="146050" cy="288925"/>
            </a:xfrm>
            <a:custGeom>
              <a:avLst/>
              <a:gdLst/>
              <a:ahLst/>
              <a:cxnLst/>
              <a:rect l="l" t="t" r="r" b="b"/>
              <a:pathLst>
                <a:path w="146050" h="288925">
                  <a:moveTo>
                    <a:pt x="145783" y="0"/>
                  </a:moveTo>
                  <a:lnTo>
                    <a:pt x="0" y="0"/>
                  </a:lnTo>
                  <a:lnTo>
                    <a:pt x="0" y="75361"/>
                  </a:lnTo>
                  <a:lnTo>
                    <a:pt x="50242" y="75361"/>
                  </a:lnTo>
                  <a:lnTo>
                    <a:pt x="50242" y="288696"/>
                  </a:lnTo>
                  <a:lnTo>
                    <a:pt x="131108" y="288696"/>
                  </a:lnTo>
                  <a:lnTo>
                    <a:pt x="140166" y="283673"/>
                  </a:lnTo>
                  <a:lnTo>
                    <a:pt x="145783" y="279435"/>
                  </a:lnTo>
                  <a:lnTo>
                    <a:pt x="145783" y="0"/>
                  </a:lnTo>
                  <a:close/>
                </a:path>
              </a:pathLst>
            </a:custGeom>
            <a:solidFill>
              <a:srgbClr val="010101">
                <a:alpha val="1552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522575" y="4141291"/>
              <a:ext cx="146050" cy="288290"/>
            </a:xfrm>
            <a:custGeom>
              <a:avLst/>
              <a:gdLst/>
              <a:ahLst/>
              <a:cxnLst/>
              <a:rect l="l" t="t" r="r" b="b"/>
              <a:pathLst>
                <a:path w="146050" h="288289">
                  <a:moveTo>
                    <a:pt x="145796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50253" y="74930"/>
                  </a:lnTo>
                  <a:lnTo>
                    <a:pt x="50253" y="287020"/>
                  </a:lnTo>
                  <a:lnTo>
                    <a:pt x="50253" y="288290"/>
                  </a:lnTo>
                  <a:lnTo>
                    <a:pt x="145148" y="288290"/>
                  </a:lnTo>
                  <a:lnTo>
                    <a:pt x="145148" y="287020"/>
                  </a:lnTo>
                  <a:lnTo>
                    <a:pt x="145796" y="287020"/>
                  </a:lnTo>
                  <a:lnTo>
                    <a:pt x="145796" y="74930"/>
                  </a:lnTo>
                  <a:lnTo>
                    <a:pt x="145796" y="0"/>
                  </a:lnTo>
                  <a:close/>
                </a:path>
              </a:pathLst>
            </a:custGeom>
            <a:solidFill>
              <a:srgbClr val="010101">
                <a:alpha val="16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517940" y="4136643"/>
              <a:ext cx="146050" cy="288290"/>
            </a:xfrm>
            <a:custGeom>
              <a:avLst/>
              <a:gdLst/>
              <a:ahLst/>
              <a:cxnLst/>
              <a:rect l="l" t="t" r="r" b="b"/>
              <a:pathLst>
                <a:path w="146050" h="288289">
                  <a:moveTo>
                    <a:pt x="145783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50241" y="74930"/>
                  </a:lnTo>
                  <a:lnTo>
                    <a:pt x="50241" y="288290"/>
                  </a:lnTo>
                  <a:lnTo>
                    <a:pt x="145783" y="288290"/>
                  </a:lnTo>
                  <a:lnTo>
                    <a:pt x="145783" y="74930"/>
                  </a:lnTo>
                  <a:lnTo>
                    <a:pt x="145783" y="0"/>
                  </a:lnTo>
                  <a:close/>
                </a:path>
              </a:pathLst>
            </a:custGeom>
            <a:solidFill>
              <a:srgbClr val="010101">
                <a:alpha val="1682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513304" y="4132008"/>
              <a:ext cx="146050" cy="288290"/>
            </a:xfrm>
            <a:custGeom>
              <a:avLst/>
              <a:gdLst/>
              <a:ahLst/>
              <a:cxnLst/>
              <a:rect l="l" t="t" r="r" b="b"/>
              <a:pathLst>
                <a:path w="146050" h="288289">
                  <a:moveTo>
                    <a:pt x="145783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50241" y="74930"/>
                  </a:lnTo>
                  <a:lnTo>
                    <a:pt x="50241" y="288290"/>
                  </a:lnTo>
                  <a:lnTo>
                    <a:pt x="145783" y="288290"/>
                  </a:lnTo>
                  <a:lnTo>
                    <a:pt x="145783" y="74930"/>
                  </a:lnTo>
                  <a:lnTo>
                    <a:pt x="145783" y="0"/>
                  </a:lnTo>
                  <a:close/>
                </a:path>
              </a:pathLst>
            </a:custGeom>
            <a:solidFill>
              <a:srgbClr val="010101">
                <a:alpha val="1746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508669" y="4127372"/>
              <a:ext cx="146050" cy="288290"/>
            </a:xfrm>
            <a:custGeom>
              <a:avLst/>
              <a:gdLst/>
              <a:ahLst/>
              <a:cxnLst/>
              <a:rect l="l" t="t" r="r" b="b"/>
              <a:pathLst>
                <a:path w="146050" h="288289">
                  <a:moveTo>
                    <a:pt x="145783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50241" y="74930"/>
                  </a:lnTo>
                  <a:lnTo>
                    <a:pt x="50241" y="288290"/>
                  </a:lnTo>
                  <a:lnTo>
                    <a:pt x="145783" y="288290"/>
                  </a:lnTo>
                  <a:lnTo>
                    <a:pt x="145783" y="74930"/>
                  </a:lnTo>
                  <a:lnTo>
                    <a:pt x="145783" y="0"/>
                  </a:lnTo>
                  <a:close/>
                </a:path>
              </a:pathLst>
            </a:custGeom>
            <a:solidFill>
              <a:srgbClr val="010101">
                <a:alpha val="1811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504033" y="4122724"/>
              <a:ext cx="146050" cy="288290"/>
            </a:xfrm>
            <a:custGeom>
              <a:avLst/>
              <a:gdLst/>
              <a:ahLst/>
              <a:cxnLst/>
              <a:rect l="l" t="t" r="r" b="b"/>
              <a:pathLst>
                <a:path w="146050" h="288289">
                  <a:moveTo>
                    <a:pt x="145783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50241" y="74930"/>
                  </a:lnTo>
                  <a:lnTo>
                    <a:pt x="50241" y="288290"/>
                  </a:lnTo>
                  <a:lnTo>
                    <a:pt x="145783" y="288290"/>
                  </a:lnTo>
                  <a:lnTo>
                    <a:pt x="145783" y="74930"/>
                  </a:lnTo>
                  <a:lnTo>
                    <a:pt x="145783" y="0"/>
                  </a:lnTo>
                  <a:close/>
                </a:path>
              </a:pathLst>
            </a:custGeom>
            <a:solidFill>
              <a:srgbClr val="010101">
                <a:alpha val="1876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499372" y="4118089"/>
              <a:ext cx="146050" cy="288290"/>
            </a:xfrm>
            <a:custGeom>
              <a:avLst/>
              <a:gdLst/>
              <a:ahLst/>
              <a:cxnLst/>
              <a:rect l="l" t="t" r="r" b="b"/>
              <a:pathLst>
                <a:path w="146050" h="288289">
                  <a:moveTo>
                    <a:pt x="145796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50253" y="74930"/>
                  </a:lnTo>
                  <a:lnTo>
                    <a:pt x="50253" y="288290"/>
                  </a:lnTo>
                  <a:lnTo>
                    <a:pt x="145796" y="288290"/>
                  </a:lnTo>
                  <a:lnTo>
                    <a:pt x="145796" y="74930"/>
                  </a:lnTo>
                  <a:lnTo>
                    <a:pt x="145796" y="0"/>
                  </a:lnTo>
                  <a:close/>
                </a:path>
              </a:pathLst>
            </a:custGeom>
            <a:solidFill>
              <a:srgbClr val="010101">
                <a:alpha val="1941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494737" y="4113453"/>
              <a:ext cx="146050" cy="288290"/>
            </a:xfrm>
            <a:custGeom>
              <a:avLst/>
              <a:gdLst/>
              <a:ahLst/>
              <a:cxnLst/>
              <a:rect l="l" t="t" r="r" b="b"/>
              <a:pathLst>
                <a:path w="146050" h="288289">
                  <a:moveTo>
                    <a:pt x="145796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50253" y="74930"/>
                  </a:lnTo>
                  <a:lnTo>
                    <a:pt x="50253" y="288290"/>
                  </a:lnTo>
                  <a:lnTo>
                    <a:pt x="145796" y="288290"/>
                  </a:lnTo>
                  <a:lnTo>
                    <a:pt x="145796" y="74930"/>
                  </a:lnTo>
                  <a:lnTo>
                    <a:pt x="145796" y="0"/>
                  </a:lnTo>
                  <a:close/>
                </a:path>
              </a:pathLst>
            </a:custGeom>
            <a:solidFill>
              <a:srgbClr val="010101">
                <a:alpha val="2005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2490101" y="4108805"/>
              <a:ext cx="146050" cy="288290"/>
            </a:xfrm>
            <a:custGeom>
              <a:avLst/>
              <a:gdLst/>
              <a:ahLst/>
              <a:cxnLst/>
              <a:rect l="l" t="t" r="r" b="b"/>
              <a:pathLst>
                <a:path w="146050" h="288289">
                  <a:moveTo>
                    <a:pt x="145783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50241" y="74930"/>
                  </a:lnTo>
                  <a:lnTo>
                    <a:pt x="50241" y="288290"/>
                  </a:lnTo>
                  <a:lnTo>
                    <a:pt x="145783" y="288290"/>
                  </a:lnTo>
                  <a:lnTo>
                    <a:pt x="145783" y="74930"/>
                  </a:lnTo>
                  <a:lnTo>
                    <a:pt x="145783" y="0"/>
                  </a:lnTo>
                  <a:close/>
                </a:path>
              </a:pathLst>
            </a:custGeom>
            <a:solidFill>
              <a:srgbClr val="010101">
                <a:alpha val="2070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2485466" y="4104170"/>
              <a:ext cx="146050" cy="288290"/>
            </a:xfrm>
            <a:custGeom>
              <a:avLst/>
              <a:gdLst/>
              <a:ahLst/>
              <a:cxnLst/>
              <a:rect l="l" t="t" r="r" b="b"/>
              <a:pathLst>
                <a:path w="146050" h="288289">
                  <a:moveTo>
                    <a:pt x="145783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50241" y="74930"/>
                  </a:lnTo>
                  <a:lnTo>
                    <a:pt x="50241" y="288290"/>
                  </a:lnTo>
                  <a:lnTo>
                    <a:pt x="145783" y="288290"/>
                  </a:lnTo>
                  <a:lnTo>
                    <a:pt x="145783" y="74930"/>
                  </a:lnTo>
                  <a:lnTo>
                    <a:pt x="145783" y="0"/>
                  </a:lnTo>
                  <a:close/>
                </a:path>
              </a:pathLst>
            </a:custGeom>
            <a:solidFill>
              <a:srgbClr val="010101">
                <a:alpha val="2135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2480818" y="4099534"/>
              <a:ext cx="146050" cy="288290"/>
            </a:xfrm>
            <a:custGeom>
              <a:avLst/>
              <a:gdLst/>
              <a:ahLst/>
              <a:cxnLst/>
              <a:rect l="l" t="t" r="r" b="b"/>
              <a:pathLst>
                <a:path w="146050" h="288289">
                  <a:moveTo>
                    <a:pt x="145783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50241" y="74930"/>
                  </a:lnTo>
                  <a:lnTo>
                    <a:pt x="50241" y="288290"/>
                  </a:lnTo>
                  <a:lnTo>
                    <a:pt x="145783" y="288290"/>
                  </a:lnTo>
                  <a:lnTo>
                    <a:pt x="145783" y="74930"/>
                  </a:lnTo>
                  <a:lnTo>
                    <a:pt x="145783" y="0"/>
                  </a:lnTo>
                  <a:close/>
                </a:path>
              </a:pathLst>
            </a:custGeom>
            <a:solidFill>
              <a:srgbClr val="010101">
                <a:alpha val="22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2476182" y="4094886"/>
              <a:ext cx="146050" cy="288290"/>
            </a:xfrm>
            <a:custGeom>
              <a:avLst/>
              <a:gdLst/>
              <a:ahLst/>
              <a:cxnLst/>
              <a:rect l="l" t="t" r="r" b="b"/>
              <a:pathLst>
                <a:path w="146050" h="288289">
                  <a:moveTo>
                    <a:pt x="145783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50241" y="74930"/>
                  </a:lnTo>
                  <a:lnTo>
                    <a:pt x="50241" y="288290"/>
                  </a:lnTo>
                  <a:lnTo>
                    <a:pt x="145783" y="288290"/>
                  </a:lnTo>
                  <a:lnTo>
                    <a:pt x="145783" y="74930"/>
                  </a:lnTo>
                  <a:lnTo>
                    <a:pt x="145783" y="0"/>
                  </a:lnTo>
                  <a:close/>
                </a:path>
              </a:pathLst>
            </a:custGeom>
            <a:solidFill>
              <a:srgbClr val="010101">
                <a:alpha val="2264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2471534" y="4090250"/>
              <a:ext cx="146050" cy="288290"/>
            </a:xfrm>
            <a:custGeom>
              <a:avLst/>
              <a:gdLst/>
              <a:ahLst/>
              <a:cxnLst/>
              <a:rect l="l" t="t" r="r" b="b"/>
              <a:pathLst>
                <a:path w="146050" h="288289">
                  <a:moveTo>
                    <a:pt x="145796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50253" y="74930"/>
                  </a:lnTo>
                  <a:lnTo>
                    <a:pt x="50253" y="288290"/>
                  </a:lnTo>
                  <a:lnTo>
                    <a:pt x="145796" y="288290"/>
                  </a:lnTo>
                  <a:lnTo>
                    <a:pt x="145796" y="74930"/>
                  </a:lnTo>
                  <a:lnTo>
                    <a:pt x="145796" y="0"/>
                  </a:lnTo>
                  <a:close/>
                </a:path>
              </a:pathLst>
            </a:custGeom>
            <a:solidFill>
              <a:srgbClr val="010101">
                <a:alpha val="232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2466898" y="4085602"/>
              <a:ext cx="146050" cy="288290"/>
            </a:xfrm>
            <a:custGeom>
              <a:avLst/>
              <a:gdLst/>
              <a:ahLst/>
              <a:cxnLst/>
              <a:rect l="l" t="t" r="r" b="b"/>
              <a:pathLst>
                <a:path w="146050" h="288289">
                  <a:moveTo>
                    <a:pt x="145796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50253" y="74930"/>
                  </a:lnTo>
                  <a:lnTo>
                    <a:pt x="50253" y="288290"/>
                  </a:lnTo>
                  <a:lnTo>
                    <a:pt x="145796" y="288290"/>
                  </a:lnTo>
                  <a:lnTo>
                    <a:pt x="145796" y="74930"/>
                  </a:lnTo>
                  <a:lnTo>
                    <a:pt x="145796" y="0"/>
                  </a:lnTo>
                  <a:close/>
                </a:path>
              </a:pathLst>
            </a:custGeom>
            <a:solidFill>
              <a:srgbClr val="010101">
                <a:alpha val="2394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2462250" y="4080966"/>
              <a:ext cx="146050" cy="288290"/>
            </a:xfrm>
            <a:custGeom>
              <a:avLst/>
              <a:gdLst/>
              <a:ahLst/>
              <a:cxnLst/>
              <a:rect l="l" t="t" r="r" b="b"/>
              <a:pathLst>
                <a:path w="146050" h="288289">
                  <a:moveTo>
                    <a:pt x="145783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50241" y="74930"/>
                  </a:lnTo>
                  <a:lnTo>
                    <a:pt x="50241" y="288290"/>
                  </a:lnTo>
                  <a:lnTo>
                    <a:pt x="145783" y="288290"/>
                  </a:lnTo>
                  <a:lnTo>
                    <a:pt x="145783" y="74930"/>
                  </a:lnTo>
                  <a:lnTo>
                    <a:pt x="145783" y="0"/>
                  </a:lnTo>
                  <a:close/>
                </a:path>
              </a:pathLst>
            </a:custGeom>
            <a:solidFill>
              <a:srgbClr val="010101">
                <a:alpha val="2458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2457615" y="4076318"/>
              <a:ext cx="146050" cy="288290"/>
            </a:xfrm>
            <a:custGeom>
              <a:avLst/>
              <a:gdLst/>
              <a:ahLst/>
              <a:cxnLst/>
              <a:rect l="l" t="t" r="r" b="b"/>
              <a:pathLst>
                <a:path w="146050" h="288289">
                  <a:moveTo>
                    <a:pt x="145783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50241" y="74930"/>
                  </a:lnTo>
                  <a:lnTo>
                    <a:pt x="50241" y="288290"/>
                  </a:lnTo>
                  <a:lnTo>
                    <a:pt x="145783" y="288290"/>
                  </a:lnTo>
                  <a:lnTo>
                    <a:pt x="145783" y="74930"/>
                  </a:lnTo>
                  <a:lnTo>
                    <a:pt x="145783" y="0"/>
                  </a:lnTo>
                  <a:close/>
                </a:path>
              </a:pathLst>
            </a:custGeom>
            <a:solidFill>
              <a:srgbClr val="010101">
                <a:alpha val="2523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2452979" y="4071683"/>
              <a:ext cx="146050" cy="288290"/>
            </a:xfrm>
            <a:custGeom>
              <a:avLst/>
              <a:gdLst/>
              <a:ahLst/>
              <a:cxnLst/>
              <a:rect l="l" t="t" r="r" b="b"/>
              <a:pathLst>
                <a:path w="146050" h="288289">
                  <a:moveTo>
                    <a:pt x="145783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50241" y="74930"/>
                  </a:lnTo>
                  <a:lnTo>
                    <a:pt x="50241" y="288290"/>
                  </a:lnTo>
                  <a:lnTo>
                    <a:pt x="145783" y="288290"/>
                  </a:lnTo>
                  <a:lnTo>
                    <a:pt x="145783" y="74930"/>
                  </a:lnTo>
                  <a:lnTo>
                    <a:pt x="145783" y="0"/>
                  </a:lnTo>
                  <a:close/>
                </a:path>
              </a:pathLst>
            </a:custGeom>
            <a:solidFill>
              <a:srgbClr val="010101">
                <a:alpha val="2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2448344" y="4067035"/>
              <a:ext cx="146050" cy="288290"/>
            </a:xfrm>
            <a:custGeom>
              <a:avLst/>
              <a:gdLst/>
              <a:ahLst/>
              <a:cxnLst/>
              <a:rect l="l" t="t" r="r" b="b"/>
              <a:pathLst>
                <a:path w="146050" h="288289">
                  <a:moveTo>
                    <a:pt x="145783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50241" y="74930"/>
                  </a:lnTo>
                  <a:lnTo>
                    <a:pt x="50241" y="288290"/>
                  </a:lnTo>
                  <a:lnTo>
                    <a:pt x="145783" y="288290"/>
                  </a:lnTo>
                  <a:lnTo>
                    <a:pt x="145783" y="74930"/>
                  </a:lnTo>
                  <a:lnTo>
                    <a:pt x="145783" y="0"/>
                  </a:lnTo>
                  <a:close/>
                </a:path>
              </a:pathLst>
            </a:custGeom>
            <a:solidFill>
              <a:srgbClr val="010101">
                <a:alpha val="2652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2443708" y="4062399"/>
              <a:ext cx="146050" cy="288290"/>
            </a:xfrm>
            <a:custGeom>
              <a:avLst/>
              <a:gdLst/>
              <a:ahLst/>
              <a:cxnLst/>
              <a:rect l="l" t="t" r="r" b="b"/>
              <a:pathLst>
                <a:path w="146050" h="288289">
                  <a:moveTo>
                    <a:pt x="145783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50241" y="74930"/>
                  </a:lnTo>
                  <a:lnTo>
                    <a:pt x="50241" y="288290"/>
                  </a:lnTo>
                  <a:lnTo>
                    <a:pt x="145783" y="288290"/>
                  </a:lnTo>
                  <a:lnTo>
                    <a:pt x="145783" y="74930"/>
                  </a:lnTo>
                  <a:lnTo>
                    <a:pt x="145783" y="0"/>
                  </a:lnTo>
                  <a:close/>
                </a:path>
              </a:pathLst>
            </a:custGeom>
            <a:solidFill>
              <a:srgbClr val="010101">
                <a:alpha val="27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2439047" y="4057764"/>
              <a:ext cx="146050" cy="288290"/>
            </a:xfrm>
            <a:custGeom>
              <a:avLst/>
              <a:gdLst/>
              <a:ahLst/>
              <a:cxnLst/>
              <a:rect l="l" t="t" r="r" b="b"/>
              <a:pathLst>
                <a:path w="146050" h="288289">
                  <a:moveTo>
                    <a:pt x="145796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50253" y="74930"/>
                  </a:lnTo>
                  <a:lnTo>
                    <a:pt x="50253" y="288290"/>
                  </a:lnTo>
                  <a:lnTo>
                    <a:pt x="145796" y="288290"/>
                  </a:lnTo>
                  <a:lnTo>
                    <a:pt x="145796" y="74930"/>
                  </a:lnTo>
                  <a:lnTo>
                    <a:pt x="145796" y="0"/>
                  </a:lnTo>
                  <a:close/>
                </a:path>
              </a:pathLst>
            </a:custGeom>
            <a:solidFill>
              <a:srgbClr val="010101">
                <a:alpha val="2782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2434412" y="4053115"/>
              <a:ext cx="146050" cy="288290"/>
            </a:xfrm>
            <a:custGeom>
              <a:avLst/>
              <a:gdLst/>
              <a:ahLst/>
              <a:cxnLst/>
              <a:rect l="l" t="t" r="r" b="b"/>
              <a:pathLst>
                <a:path w="146050" h="288289">
                  <a:moveTo>
                    <a:pt x="145783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50241" y="74930"/>
                  </a:lnTo>
                  <a:lnTo>
                    <a:pt x="50241" y="288290"/>
                  </a:lnTo>
                  <a:lnTo>
                    <a:pt x="145783" y="288290"/>
                  </a:lnTo>
                  <a:lnTo>
                    <a:pt x="145783" y="74930"/>
                  </a:lnTo>
                  <a:lnTo>
                    <a:pt x="145783" y="0"/>
                  </a:lnTo>
                  <a:close/>
                </a:path>
              </a:pathLst>
            </a:custGeom>
            <a:solidFill>
              <a:srgbClr val="010101">
                <a:alpha val="2846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2429776" y="4048480"/>
              <a:ext cx="146050" cy="288290"/>
            </a:xfrm>
            <a:custGeom>
              <a:avLst/>
              <a:gdLst/>
              <a:ahLst/>
              <a:cxnLst/>
              <a:rect l="l" t="t" r="r" b="b"/>
              <a:pathLst>
                <a:path w="146050" h="288289">
                  <a:moveTo>
                    <a:pt x="145783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50241" y="74930"/>
                  </a:lnTo>
                  <a:lnTo>
                    <a:pt x="50241" y="288290"/>
                  </a:lnTo>
                  <a:lnTo>
                    <a:pt x="145783" y="288290"/>
                  </a:lnTo>
                  <a:lnTo>
                    <a:pt x="145783" y="74930"/>
                  </a:lnTo>
                  <a:lnTo>
                    <a:pt x="145783" y="0"/>
                  </a:lnTo>
                  <a:close/>
                </a:path>
              </a:pathLst>
            </a:custGeom>
            <a:solidFill>
              <a:srgbClr val="010101">
                <a:alpha val="2911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2425141" y="4043845"/>
              <a:ext cx="146050" cy="288290"/>
            </a:xfrm>
            <a:custGeom>
              <a:avLst/>
              <a:gdLst/>
              <a:ahLst/>
              <a:cxnLst/>
              <a:rect l="l" t="t" r="r" b="b"/>
              <a:pathLst>
                <a:path w="146050" h="288289">
                  <a:moveTo>
                    <a:pt x="145783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50241" y="74930"/>
                  </a:lnTo>
                  <a:lnTo>
                    <a:pt x="50241" y="288290"/>
                  </a:lnTo>
                  <a:lnTo>
                    <a:pt x="145783" y="288290"/>
                  </a:lnTo>
                  <a:lnTo>
                    <a:pt x="145783" y="74930"/>
                  </a:lnTo>
                  <a:lnTo>
                    <a:pt x="145783" y="0"/>
                  </a:lnTo>
                  <a:close/>
                </a:path>
              </a:pathLst>
            </a:custGeom>
            <a:solidFill>
              <a:srgbClr val="010101">
                <a:alpha val="2976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2420493" y="4039209"/>
              <a:ext cx="146050" cy="288290"/>
            </a:xfrm>
            <a:custGeom>
              <a:avLst/>
              <a:gdLst/>
              <a:ahLst/>
              <a:cxnLst/>
              <a:rect l="l" t="t" r="r" b="b"/>
              <a:pathLst>
                <a:path w="146050" h="288289">
                  <a:moveTo>
                    <a:pt x="145783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50241" y="74930"/>
                  </a:lnTo>
                  <a:lnTo>
                    <a:pt x="50241" y="288290"/>
                  </a:lnTo>
                  <a:lnTo>
                    <a:pt x="145783" y="288290"/>
                  </a:lnTo>
                  <a:lnTo>
                    <a:pt x="145783" y="74930"/>
                  </a:lnTo>
                  <a:lnTo>
                    <a:pt x="145783" y="0"/>
                  </a:lnTo>
                  <a:close/>
                </a:path>
              </a:pathLst>
            </a:custGeom>
            <a:solidFill>
              <a:srgbClr val="010101">
                <a:alpha val="3041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2415857" y="4034561"/>
              <a:ext cx="146050" cy="288290"/>
            </a:xfrm>
            <a:custGeom>
              <a:avLst/>
              <a:gdLst/>
              <a:ahLst/>
              <a:cxnLst/>
              <a:rect l="l" t="t" r="r" b="b"/>
              <a:pathLst>
                <a:path w="146050" h="288289">
                  <a:moveTo>
                    <a:pt x="145783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50241" y="74930"/>
                  </a:lnTo>
                  <a:lnTo>
                    <a:pt x="50241" y="288290"/>
                  </a:lnTo>
                  <a:lnTo>
                    <a:pt x="145783" y="288290"/>
                  </a:lnTo>
                  <a:lnTo>
                    <a:pt x="145783" y="74930"/>
                  </a:lnTo>
                  <a:lnTo>
                    <a:pt x="145783" y="0"/>
                  </a:lnTo>
                  <a:close/>
                </a:path>
              </a:pathLst>
            </a:custGeom>
            <a:solidFill>
              <a:srgbClr val="010101">
                <a:alpha val="3105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2411209" y="4029925"/>
              <a:ext cx="146050" cy="288290"/>
            </a:xfrm>
            <a:custGeom>
              <a:avLst/>
              <a:gdLst/>
              <a:ahLst/>
              <a:cxnLst/>
              <a:rect l="l" t="t" r="r" b="b"/>
              <a:pathLst>
                <a:path w="146050" h="288289">
                  <a:moveTo>
                    <a:pt x="145796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50253" y="74930"/>
                  </a:lnTo>
                  <a:lnTo>
                    <a:pt x="50253" y="288290"/>
                  </a:lnTo>
                  <a:lnTo>
                    <a:pt x="145796" y="288290"/>
                  </a:lnTo>
                  <a:lnTo>
                    <a:pt x="145796" y="74930"/>
                  </a:lnTo>
                  <a:lnTo>
                    <a:pt x="145796" y="0"/>
                  </a:lnTo>
                  <a:close/>
                </a:path>
              </a:pathLst>
            </a:custGeom>
            <a:solidFill>
              <a:srgbClr val="010101">
                <a:alpha val="3170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2406573" y="4025277"/>
              <a:ext cx="146050" cy="288290"/>
            </a:xfrm>
            <a:custGeom>
              <a:avLst/>
              <a:gdLst/>
              <a:ahLst/>
              <a:cxnLst/>
              <a:rect l="l" t="t" r="r" b="b"/>
              <a:pathLst>
                <a:path w="146050" h="288289">
                  <a:moveTo>
                    <a:pt x="145783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50241" y="74930"/>
                  </a:lnTo>
                  <a:lnTo>
                    <a:pt x="50241" y="288290"/>
                  </a:lnTo>
                  <a:lnTo>
                    <a:pt x="145783" y="288290"/>
                  </a:lnTo>
                  <a:lnTo>
                    <a:pt x="145783" y="74930"/>
                  </a:lnTo>
                  <a:lnTo>
                    <a:pt x="145783" y="0"/>
                  </a:lnTo>
                  <a:close/>
                </a:path>
              </a:pathLst>
            </a:custGeom>
            <a:solidFill>
              <a:srgbClr val="010101">
                <a:alpha val="3235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2401938" y="4020641"/>
              <a:ext cx="146050" cy="288290"/>
            </a:xfrm>
            <a:custGeom>
              <a:avLst/>
              <a:gdLst/>
              <a:ahLst/>
              <a:cxnLst/>
              <a:rect l="l" t="t" r="r" b="b"/>
              <a:pathLst>
                <a:path w="146050" h="288289">
                  <a:moveTo>
                    <a:pt x="145770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50228" y="74930"/>
                  </a:lnTo>
                  <a:lnTo>
                    <a:pt x="50228" y="288290"/>
                  </a:lnTo>
                  <a:lnTo>
                    <a:pt x="145770" y="288290"/>
                  </a:lnTo>
                  <a:lnTo>
                    <a:pt x="145770" y="74930"/>
                  </a:lnTo>
                  <a:lnTo>
                    <a:pt x="145770" y="0"/>
                  </a:lnTo>
                  <a:close/>
                </a:path>
              </a:pathLst>
            </a:custGeom>
            <a:solidFill>
              <a:srgbClr val="010101">
                <a:alpha val="33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2" name="object 82"/>
          <p:cNvSpPr txBox="1"/>
          <p:nvPr/>
        </p:nvSpPr>
        <p:spPr>
          <a:xfrm>
            <a:off x="2391904" y="3884413"/>
            <a:ext cx="198120" cy="520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250" b="1" spc="-29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3250">
              <a:latin typeface="Calibri"/>
              <a:cs typeface="Calibri"/>
            </a:endParaRPr>
          </a:p>
        </p:txBody>
      </p:sp>
      <p:grpSp>
        <p:nvGrpSpPr>
          <p:cNvPr id="83" name="object 83"/>
          <p:cNvGrpSpPr/>
          <p:nvPr/>
        </p:nvGrpSpPr>
        <p:grpSpPr>
          <a:xfrm>
            <a:off x="2166122" y="4525319"/>
            <a:ext cx="666115" cy="1342390"/>
            <a:chOff x="2166122" y="4525319"/>
            <a:chExt cx="666115" cy="1342390"/>
          </a:xfrm>
        </p:grpSpPr>
        <p:sp>
          <p:nvSpPr>
            <p:cNvPr id="84" name="object 84"/>
            <p:cNvSpPr/>
            <p:nvPr/>
          </p:nvSpPr>
          <p:spPr>
            <a:xfrm>
              <a:off x="2166122" y="4525319"/>
              <a:ext cx="649122" cy="64912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2182679" y="5218275"/>
              <a:ext cx="649122" cy="64912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6" name="object 86"/>
          <p:cNvSpPr txBox="1"/>
          <p:nvPr/>
        </p:nvSpPr>
        <p:spPr>
          <a:xfrm>
            <a:off x="2352786" y="4378582"/>
            <a:ext cx="294005" cy="1411605"/>
          </a:xfrm>
          <a:prstGeom prst="rect">
            <a:avLst/>
          </a:prstGeom>
        </p:spPr>
        <p:txBody>
          <a:bodyPr vert="horz" wrap="square" lIns="0" tIns="2101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5"/>
              </a:spcBef>
            </a:pPr>
            <a:r>
              <a:rPr sz="3250" b="1" spc="32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3250">
              <a:latin typeface="Calibri"/>
              <a:cs typeface="Calibri"/>
            </a:endParaRPr>
          </a:p>
          <a:p>
            <a:pPr marL="27940">
              <a:lnSpc>
                <a:spcPct val="100000"/>
              </a:lnSpc>
              <a:spcBef>
                <a:spcPts val="1560"/>
              </a:spcBef>
            </a:pPr>
            <a:r>
              <a:rPr sz="3250" b="1" spc="34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32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2247"/>
              <a:ext cx="12192101" cy="685575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08659" y="2133"/>
              <a:ext cx="508634" cy="505459"/>
            </a:xfrm>
            <a:custGeom>
              <a:avLst/>
              <a:gdLst/>
              <a:ahLst/>
              <a:cxnLst/>
              <a:rect l="l" t="t" r="r" b="b"/>
              <a:pathLst>
                <a:path w="508634" h="505459">
                  <a:moveTo>
                    <a:pt x="508482" y="0"/>
                  </a:moveTo>
                  <a:lnTo>
                    <a:pt x="0" y="0"/>
                  </a:lnTo>
                  <a:lnTo>
                    <a:pt x="0" y="505358"/>
                  </a:lnTo>
                  <a:lnTo>
                    <a:pt x="508482" y="505358"/>
                  </a:lnTo>
                  <a:lnTo>
                    <a:pt x="508482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55929" y="2133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358"/>
                  </a:lnTo>
                  <a:lnTo>
                    <a:pt x="552716" y="505358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187" y="2133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42" y="0"/>
                  </a:moveTo>
                  <a:lnTo>
                    <a:pt x="0" y="0"/>
                  </a:lnTo>
                  <a:lnTo>
                    <a:pt x="0" y="505358"/>
                  </a:lnTo>
                  <a:lnTo>
                    <a:pt x="552742" y="505358"/>
                  </a:lnTo>
                  <a:lnTo>
                    <a:pt x="552742" y="0"/>
                  </a:lnTo>
                  <a:close/>
                </a:path>
              </a:pathLst>
            </a:custGeom>
            <a:solidFill>
              <a:srgbClr val="008D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187" y="507491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42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42" y="505371"/>
                  </a:lnTo>
                  <a:lnTo>
                    <a:pt x="552742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187" y="101285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42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42" y="505371"/>
                  </a:lnTo>
                  <a:lnTo>
                    <a:pt x="552742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674881" y="504012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678411" y="0"/>
              <a:ext cx="511809" cy="504190"/>
            </a:xfrm>
            <a:custGeom>
              <a:avLst/>
              <a:gdLst/>
              <a:ahLst/>
              <a:cxnLst/>
              <a:rect l="l" t="t" r="r" b="b"/>
              <a:pathLst>
                <a:path w="511809" h="504190">
                  <a:moveTo>
                    <a:pt x="511251" y="0"/>
                  </a:moveTo>
                  <a:lnTo>
                    <a:pt x="0" y="0"/>
                  </a:lnTo>
                  <a:lnTo>
                    <a:pt x="0" y="504012"/>
                  </a:lnTo>
                  <a:lnTo>
                    <a:pt x="511251" y="504012"/>
                  </a:lnTo>
                  <a:lnTo>
                    <a:pt x="511251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161191" y="1010272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94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674881" y="1010272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674881" y="1516532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639056" y="504012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83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83" y="506260"/>
                  </a:lnTo>
                  <a:lnTo>
                    <a:pt x="519683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158740" y="504012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7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71" y="506260"/>
                  </a:lnTo>
                  <a:lnTo>
                    <a:pt x="519671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187" y="5837085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304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304" y="511581"/>
                  </a:lnTo>
                  <a:lnTo>
                    <a:pt x="531304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187" y="6348666"/>
              <a:ext cx="531495" cy="509905"/>
            </a:xfrm>
            <a:custGeom>
              <a:avLst/>
              <a:gdLst/>
              <a:ahLst/>
              <a:cxnLst/>
              <a:rect l="l" t="t" r="r" b="b"/>
              <a:pathLst>
                <a:path w="531495" h="509904">
                  <a:moveTo>
                    <a:pt x="531304" y="0"/>
                  </a:moveTo>
                  <a:lnTo>
                    <a:pt x="0" y="0"/>
                  </a:lnTo>
                  <a:lnTo>
                    <a:pt x="0" y="509333"/>
                  </a:lnTo>
                  <a:lnTo>
                    <a:pt x="531304" y="509333"/>
                  </a:lnTo>
                  <a:lnTo>
                    <a:pt x="531304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187" y="5325503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304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304" y="511581"/>
                  </a:lnTo>
                  <a:lnTo>
                    <a:pt x="531304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187" y="4813922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304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304" y="511581"/>
                  </a:lnTo>
                  <a:lnTo>
                    <a:pt x="531304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34479" y="5837085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65771" y="5837085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655706" y="6346355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94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94" y="511581"/>
                  </a:lnTo>
                  <a:lnTo>
                    <a:pt x="511594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1167300" y="6346355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148926" y="5836551"/>
              <a:ext cx="2044700" cy="1021715"/>
            </a:xfrm>
            <a:custGeom>
              <a:avLst/>
              <a:gdLst/>
              <a:ahLst/>
              <a:cxnLst/>
              <a:rect l="l" t="t" r="r" b="b"/>
              <a:pathLst>
                <a:path w="2044700" h="1021715">
                  <a:moveTo>
                    <a:pt x="511581" y="512114"/>
                  </a:moveTo>
                  <a:lnTo>
                    <a:pt x="0" y="512114"/>
                  </a:lnTo>
                  <a:lnTo>
                    <a:pt x="0" y="1021448"/>
                  </a:lnTo>
                  <a:lnTo>
                    <a:pt x="511581" y="1021448"/>
                  </a:lnTo>
                  <a:lnTo>
                    <a:pt x="511581" y="512114"/>
                  </a:lnTo>
                  <a:close/>
                </a:path>
                <a:path w="2044700" h="1021715">
                  <a:moveTo>
                    <a:pt x="2044217" y="0"/>
                  </a:moveTo>
                  <a:lnTo>
                    <a:pt x="1533728" y="0"/>
                  </a:lnTo>
                  <a:lnTo>
                    <a:pt x="1533728" y="511581"/>
                  </a:lnTo>
                  <a:lnTo>
                    <a:pt x="2044217" y="511581"/>
                  </a:lnTo>
                  <a:lnTo>
                    <a:pt x="2044217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681624" y="6348133"/>
              <a:ext cx="511809" cy="509905"/>
            </a:xfrm>
            <a:custGeom>
              <a:avLst/>
              <a:gdLst/>
              <a:ahLst/>
              <a:cxnLst/>
              <a:rect l="l" t="t" r="r" b="b"/>
              <a:pathLst>
                <a:path w="511809" h="509904">
                  <a:moveTo>
                    <a:pt x="511517" y="0"/>
                  </a:moveTo>
                  <a:lnTo>
                    <a:pt x="0" y="0"/>
                  </a:lnTo>
                  <a:lnTo>
                    <a:pt x="0" y="509866"/>
                  </a:lnTo>
                  <a:lnTo>
                    <a:pt x="511517" y="509866"/>
                  </a:lnTo>
                  <a:lnTo>
                    <a:pt x="511517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170742" y="5835993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10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658402" y="1349578"/>
              <a:ext cx="6876415" cy="1567815"/>
            </a:xfrm>
            <a:custGeom>
              <a:avLst/>
              <a:gdLst/>
              <a:ahLst/>
              <a:cxnLst/>
              <a:rect l="l" t="t" r="r" b="b"/>
              <a:pathLst>
                <a:path w="6876415" h="1567814">
                  <a:moveTo>
                    <a:pt x="6876364" y="0"/>
                  </a:moveTo>
                  <a:lnTo>
                    <a:pt x="0" y="0"/>
                  </a:lnTo>
                  <a:lnTo>
                    <a:pt x="0" y="1567599"/>
                  </a:lnTo>
                  <a:lnTo>
                    <a:pt x="6876364" y="1567599"/>
                  </a:lnTo>
                  <a:lnTo>
                    <a:pt x="6876364" y="0"/>
                  </a:lnTo>
                  <a:close/>
                </a:path>
              </a:pathLst>
            </a:custGeom>
            <a:solidFill>
              <a:srgbClr val="1F1F1D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936468" y="1544192"/>
              <a:ext cx="1163320" cy="1163320"/>
            </a:xfrm>
            <a:custGeom>
              <a:avLst/>
              <a:gdLst/>
              <a:ahLst/>
              <a:cxnLst/>
              <a:rect l="l" t="t" r="r" b="b"/>
              <a:pathLst>
                <a:path w="1163320" h="1163320">
                  <a:moveTo>
                    <a:pt x="697776" y="623468"/>
                  </a:moveTo>
                  <a:lnTo>
                    <a:pt x="682269" y="600976"/>
                  </a:lnTo>
                  <a:lnTo>
                    <a:pt x="678548" y="600976"/>
                  </a:lnTo>
                  <a:lnTo>
                    <a:pt x="643775" y="600976"/>
                  </a:lnTo>
                  <a:lnTo>
                    <a:pt x="643775" y="639762"/>
                  </a:lnTo>
                  <a:lnTo>
                    <a:pt x="554304" y="784491"/>
                  </a:lnTo>
                  <a:lnTo>
                    <a:pt x="549757" y="790054"/>
                  </a:lnTo>
                  <a:lnTo>
                    <a:pt x="544182" y="794448"/>
                  </a:lnTo>
                  <a:lnTo>
                    <a:pt x="537794" y="797547"/>
                  </a:lnTo>
                  <a:lnTo>
                    <a:pt x="530796" y="799198"/>
                  </a:lnTo>
                  <a:lnTo>
                    <a:pt x="314261" y="853605"/>
                  </a:lnTo>
                  <a:lnTo>
                    <a:pt x="307733" y="856627"/>
                  </a:lnTo>
                  <a:lnTo>
                    <a:pt x="302882" y="861644"/>
                  </a:lnTo>
                  <a:lnTo>
                    <a:pt x="300113" y="868045"/>
                  </a:lnTo>
                  <a:lnTo>
                    <a:pt x="299821" y="875233"/>
                  </a:lnTo>
                  <a:lnTo>
                    <a:pt x="336499" y="1124432"/>
                  </a:lnTo>
                  <a:lnTo>
                    <a:pt x="38773" y="1124432"/>
                  </a:lnTo>
                  <a:lnTo>
                    <a:pt x="38773" y="794219"/>
                  </a:lnTo>
                  <a:lnTo>
                    <a:pt x="42202" y="779119"/>
                  </a:lnTo>
                  <a:lnTo>
                    <a:pt x="50838" y="766914"/>
                  </a:lnTo>
                  <a:lnTo>
                    <a:pt x="63411" y="758825"/>
                  </a:lnTo>
                  <a:lnTo>
                    <a:pt x="78651" y="756081"/>
                  </a:lnTo>
                  <a:lnTo>
                    <a:pt x="503859" y="756094"/>
                  </a:lnTo>
                  <a:lnTo>
                    <a:pt x="508723" y="754138"/>
                  </a:lnTo>
                  <a:lnTo>
                    <a:pt x="626478" y="639762"/>
                  </a:lnTo>
                  <a:lnTo>
                    <a:pt x="643775" y="639762"/>
                  </a:lnTo>
                  <a:lnTo>
                    <a:pt x="643775" y="600976"/>
                  </a:lnTo>
                  <a:lnTo>
                    <a:pt x="613537" y="600976"/>
                  </a:lnTo>
                  <a:lnTo>
                    <a:pt x="608685" y="602919"/>
                  </a:lnTo>
                  <a:lnTo>
                    <a:pt x="490931" y="717296"/>
                  </a:lnTo>
                  <a:lnTo>
                    <a:pt x="269265" y="717296"/>
                  </a:lnTo>
                  <a:lnTo>
                    <a:pt x="295135" y="682396"/>
                  </a:lnTo>
                  <a:lnTo>
                    <a:pt x="308343" y="642594"/>
                  </a:lnTo>
                  <a:lnTo>
                    <a:pt x="308749" y="609244"/>
                  </a:lnTo>
                  <a:lnTo>
                    <a:pt x="308825" y="600964"/>
                  </a:lnTo>
                  <a:lnTo>
                    <a:pt x="296621" y="560933"/>
                  </a:lnTo>
                  <a:lnTo>
                    <a:pt x="271614" y="525399"/>
                  </a:lnTo>
                  <a:lnTo>
                    <a:pt x="271411" y="525259"/>
                  </a:lnTo>
                  <a:lnTo>
                    <a:pt x="271411" y="620369"/>
                  </a:lnTo>
                  <a:lnTo>
                    <a:pt x="263804" y="658101"/>
                  </a:lnTo>
                  <a:lnTo>
                    <a:pt x="243027" y="688911"/>
                  </a:lnTo>
                  <a:lnTo>
                    <a:pt x="212217" y="709688"/>
                  </a:lnTo>
                  <a:lnTo>
                    <a:pt x="174485" y="717296"/>
                  </a:lnTo>
                  <a:lnTo>
                    <a:pt x="136779" y="709650"/>
                  </a:lnTo>
                  <a:lnTo>
                    <a:pt x="105981" y="688873"/>
                  </a:lnTo>
                  <a:lnTo>
                    <a:pt x="85204" y="658075"/>
                  </a:lnTo>
                  <a:lnTo>
                    <a:pt x="77546" y="620369"/>
                  </a:lnTo>
                  <a:lnTo>
                    <a:pt x="85166" y="582650"/>
                  </a:lnTo>
                  <a:lnTo>
                    <a:pt x="105943" y="551840"/>
                  </a:lnTo>
                  <a:lnTo>
                    <a:pt x="136766" y="531063"/>
                  </a:lnTo>
                  <a:lnTo>
                    <a:pt x="174485" y="523443"/>
                  </a:lnTo>
                  <a:lnTo>
                    <a:pt x="212217" y="531063"/>
                  </a:lnTo>
                  <a:lnTo>
                    <a:pt x="243027" y="551840"/>
                  </a:lnTo>
                  <a:lnTo>
                    <a:pt x="263804" y="582650"/>
                  </a:lnTo>
                  <a:lnTo>
                    <a:pt x="271411" y="620369"/>
                  </a:lnTo>
                  <a:lnTo>
                    <a:pt x="271411" y="525259"/>
                  </a:lnTo>
                  <a:lnTo>
                    <a:pt x="268986" y="523443"/>
                  </a:lnTo>
                  <a:lnTo>
                    <a:pt x="236702" y="499529"/>
                  </a:lnTo>
                  <a:lnTo>
                    <a:pt x="196900" y="486321"/>
                  </a:lnTo>
                  <a:lnTo>
                    <a:pt x="155359" y="485813"/>
                  </a:lnTo>
                  <a:lnTo>
                    <a:pt x="115239" y="498043"/>
                  </a:lnTo>
                  <a:lnTo>
                    <a:pt x="79705" y="523049"/>
                  </a:lnTo>
                  <a:lnTo>
                    <a:pt x="53835" y="557974"/>
                  </a:lnTo>
                  <a:lnTo>
                    <a:pt x="40627" y="597776"/>
                  </a:lnTo>
                  <a:lnTo>
                    <a:pt x="40119" y="639330"/>
                  </a:lnTo>
                  <a:lnTo>
                    <a:pt x="52349" y="679437"/>
                  </a:lnTo>
                  <a:lnTo>
                    <a:pt x="77355" y="714971"/>
                  </a:lnTo>
                  <a:lnTo>
                    <a:pt x="78905" y="716534"/>
                  </a:lnTo>
                  <a:lnTo>
                    <a:pt x="79705" y="717296"/>
                  </a:lnTo>
                  <a:lnTo>
                    <a:pt x="78651" y="717296"/>
                  </a:lnTo>
                  <a:lnTo>
                    <a:pt x="48323" y="723099"/>
                  </a:lnTo>
                  <a:lnTo>
                    <a:pt x="23418" y="739495"/>
                  </a:lnTo>
                  <a:lnTo>
                    <a:pt x="6477" y="764019"/>
                  </a:lnTo>
                  <a:lnTo>
                    <a:pt x="0" y="794219"/>
                  </a:lnTo>
                  <a:lnTo>
                    <a:pt x="0" y="1143825"/>
                  </a:lnTo>
                  <a:lnTo>
                    <a:pt x="1524" y="1151382"/>
                  </a:lnTo>
                  <a:lnTo>
                    <a:pt x="5676" y="1157541"/>
                  </a:lnTo>
                  <a:lnTo>
                    <a:pt x="11849" y="1161694"/>
                  </a:lnTo>
                  <a:lnTo>
                    <a:pt x="19392" y="1163218"/>
                  </a:lnTo>
                  <a:lnTo>
                    <a:pt x="358978" y="1163218"/>
                  </a:lnTo>
                  <a:lnTo>
                    <a:pt x="366522" y="1161694"/>
                  </a:lnTo>
                  <a:lnTo>
                    <a:pt x="372681" y="1157541"/>
                  </a:lnTo>
                  <a:lnTo>
                    <a:pt x="376834" y="1151369"/>
                  </a:lnTo>
                  <a:lnTo>
                    <a:pt x="378345" y="1143825"/>
                  </a:lnTo>
                  <a:lnTo>
                    <a:pt x="378282" y="1141933"/>
                  </a:lnTo>
                  <a:lnTo>
                    <a:pt x="375704" y="1124432"/>
                  </a:lnTo>
                  <a:lnTo>
                    <a:pt x="340728" y="887031"/>
                  </a:lnTo>
                  <a:lnTo>
                    <a:pt x="538607" y="837234"/>
                  </a:lnTo>
                  <a:lnTo>
                    <a:pt x="577964" y="816864"/>
                  </a:lnTo>
                  <a:lnTo>
                    <a:pt x="689444" y="639762"/>
                  </a:lnTo>
                  <a:lnTo>
                    <a:pt x="695058" y="630669"/>
                  </a:lnTo>
                  <a:lnTo>
                    <a:pt x="697776" y="623468"/>
                  </a:lnTo>
                  <a:close/>
                </a:path>
                <a:path w="1163320" h="1163320">
                  <a:moveTo>
                    <a:pt x="891590" y="268325"/>
                  </a:moveTo>
                  <a:lnTo>
                    <a:pt x="889025" y="261353"/>
                  </a:lnTo>
                  <a:lnTo>
                    <a:pt x="884021" y="255854"/>
                  </a:lnTo>
                  <a:lnTo>
                    <a:pt x="877062" y="252577"/>
                  </a:lnTo>
                  <a:lnTo>
                    <a:pt x="873226" y="251625"/>
                  </a:lnTo>
                  <a:lnTo>
                    <a:pt x="869188" y="251879"/>
                  </a:lnTo>
                  <a:lnTo>
                    <a:pt x="844778" y="261213"/>
                  </a:lnTo>
                  <a:lnTo>
                    <a:pt x="844778" y="302666"/>
                  </a:lnTo>
                  <a:lnTo>
                    <a:pt x="823023" y="391401"/>
                  </a:lnTo>
                  <a:lnTo>
                    <a:pt x="757758" y="335978"/>
                  </a:lnTo>
                  <a:lnTo>
                    <a:pt x="844778" y="302666"/>
                  </a:lnTo>
                  <a:lnTo>
                    <a:pt x="844778" y="261213"/>
                  </a:lnTo>
                  <a:lnTo>
                    <a:pt x="713333" y="311454"/>
                  </a:lnTo>
                  <a:lnTo>
                    <a:pt x="706818" y="315556"/>
                  </a:lnTo>
                  <a:lnTo>
                    <a:pt x="702525" y="321614"/>
                  </a:lnTo>
                  <a:lnTo>
                    <a:pt x="700836" y="328853"/>
                  </a:lnTo>
                  <a:lnTo>
                    <a:pt x="702081" y="336448"/>
                  </a:lnTo>
                  <a:lnTo>
                    <a:pt x="703237" y="339534"/>
                  </a:lnTo>
                  <a:lnTo>
                    <a:pt x="705180" y="342277"/>
                  </a:lnTo>
                  <a:lnTo>
                    <a:pt x="754240" y="383984"/>
                  </a:lnTo>
                  <a:lnTo>
                    <a:pt x="643737" y="501738"/>
                  </a:lnTo>
                  <a:lnTo>
                    <a:pt x="614019" y="438391"/>
                  </a:lnTo>
                  <a:lnTo>
                    <a:pt x="596341" y="400723"/>
                  </a:lnTo>
                  <a:lnTo>
                    <a:pt x="578027" y="389572"/>
                  </a:lnTo>
                  <a:lnTo>
                    <a:pt x="570534" y="391401"/>
                  </a:lnTo>
                  <a:lnTo>
                    <a:pt x="569417" y="391934"/>
                  </a:lnTo>
                  <a:lnTo>
                    <a:pt x="568363" y="392557"/>
                  </a:lnTo>
                  <a:lnTo>
                    <a:pt x="356946" y="546544"/>
                  </a:lnTo>
                  <a:lnTo>
                    <a:pt x="379780" y="577875"/>
                  </a:lnTo>
                  <a:lnTo>
                    <a:pt x="571271" y="438391"/>
                  </a:lnTo>
                  <a:lnTo>
                    <a:pt x="620814" y="544004"/>
                  </a:lnTo>
                  <a:lnTo>
                    <a:pt x="625398" y="550202"/>
                  </a:lnTo>
                  <a:lnTo>
                    <a:pt x="631786" y="554012"/>
                  </a:lnTo>
                  <a:lnTo>
                    <a:pt x="639127" y="555167"/>
                  </a:lnTo>
                  <a:lnTo>
                    <a:pt x="646607" y="553339"/>
                  </a:lnTo>
                  <a:lnTo>
                    <a:pt x="648817" y="552297"/>
                  </a:lnTo>
                  <a:lnTo>
                    <a:pt x="650836" y="550837"/>
                  </a:lnTo>
                  <a:lnTo>
                    <a:pt x="696925" y="501738"/>
                  </a:lnTo>
                  <a:lnTo>
                    <a:pt x="783907" y="409054"/>
                  </a:lnTo>
                  <a:lnTo>
                    <a:pt x="825347" y="444246"/>
                  </a:lnTo>
                  <a:lnTo>
                    <a:pt x="829792" y="445884"/>
                  </a:lnTo>
                  <a:lnTo>
                    <a:pt x="836422" y="445884"/>
                  </a:lnTo>
                  <a:lnTo>
                    <a:pt x="838428" y="445566"/>
                  </a:lnTo>
                  <a:lnTo>
                    <a:pt x="846747" y="442874"/>
                  </a:lnTo>
                  <a:lnTo>
                    <a:pt x="851623" y="437642"/>
                  </a:lnTo>
                  <a:lnTo>
                    <a:pt x="858634" y="409054"/>
                  </a:lnTo>
                  <a:lnTo>
                    <a:pt x="862965" y="391401"/>
                  </a:lnTo>
                  <a:lnTo>
                    <a:pt x="884732" y="302666"/>
                  </a:lnTo>
                  <a:lnTo>
                    <a:pt x="891273" y="276009"/>
                  </a:lnTo>
                  <a:lnTo>
                    <a:pt x="891590" y="268325"/>
                  </a:lnTo>
                  <a:close/>
                </a:path>
                <a:path w="1163320" h="1163320">
                  <a:moveTo>
                    <a:pt x="1163243" y="108089"/>
                  </a:moveTo>
                  <a:lnTo>
                    <a:pt x="1103630" y="82575"/>
                  </a:lnTo>
                  <a:lnTo>
                    <a:pt x="1103630" y="121704"/>
                  </a:lnTo>
                  <a:lnTo>
                    <a:pt x="1067523" y="158711"/>
                  </a:lnTo>
                  <a:lnTo>
                    <a:pt x="1065568" y="164896"/>
                  </a:lnTo>
                  <a:lnTo>
                    <a:pt x="1073873" y="215734"/>
                  </a:lnTo>
                  <a:lnTo>
                    <a:pt x="1031074" y="192100"/>
                  </a:lnTo>
                  <a:lnTo>
                    <a:pt x="1024001" y="192100"/>
                  </a:lnTo>
                  <a:lnTo>
                    <a:pt x="981202" y="215734"/>
                  </a:lnTo>
                  <a:lnTo>
                    <a:pt x="989495" y="164896"/>
                  </a:lnTo>
                  <a:lnTo>
                    <a:pt x="987552" y="158711"/>
                  </a:lnTo>
                  <a:lnTo>
                    <a:pt x="951433" y="121704"/>
                  </a:lnTo>
                  <a:lnTo>
                    <a:pt x="1000975" y="114147"/>
                  </a:lnTo>
                  <a:lnTo>
                    <a:pt x="1006449" y="110058"/>
                  </a:lnTo>
                  <a:lnTo>
                    <a:pt x="1027531" y="64998"/>
                  </a:lnTo>
                  <a:lnTo>
                    <a:pt x="1045933" y="104203"/>
                  </a:lnTo>
                  <a:lnTo>
                    <a:pt x="1048664" y="110058"/>
                  </a:lnTo>
                  <a:lnTo>
                    <a:pt x="1054163" y="114147"/>
                  </a:lnTo>
                  <a:lnTo>
                    <a:pt x="1103630" y="121704"/>
                  </a:lnTo>
                  <a:lnTo>
                    <a:pt x="1103630" y="82575"/>
                  </a:lnTo>
                  <a:lnTo>
                    <a:pt x="1076642" y="78447"/>
                  </a:lnTo>
                  <a:lnTo>
                    <a:pt x="1070330" y="64998"/>
                  </a:lnTo>
                  <a:lnTo>
                    <a:pt x="1045070" y="11137"/>
                  </a:lnTo>
                  <a:lnTo>
                    <a:pt x="1040485" y="4953"/>
                  </a:lnTo>
                  <a:lnTo>
                    <a:pt x="1034097" y="1143"/>
                  </a:lnTo>
                  <a:lnTo>
                    <a:pt x="1026756" y="0"/>
                  </a:lnTo>
                  <a:lnTo>
                    <a:pt x="1019289" y="1841"/>
                  </a:lnTo>
                  <a:lnTo>
                    <a:pt x="1015199" y="3759"/>
                  </a:lnTo>
                  <a:lnTo>
                    <a:pt x="1011910" y="7048"/>
                  </a:lnTo>
                  <a:lnTo>
                    <a:pt x="978420" y="78359"/>
                  </a:lnTo>
                  <a:lnTo>
                    <a:pt x="908291" y="89166"/>
                  </a:lnTo>
                  <a:lnTo>
                    <a:pt x="901052" y="91808"/>
                  </a:lnTo>
                  <a:lnTo>
                    <a:pt x="895578" y="96837"/>
                  </a:lnTo>
                  <a:lnTo>
                    <a:pt x="892403" y="103555"/>
                  </a:lnTo>
                  <a:lnTo>
                    <a:pt x="892035" y="111252"/>
                  </a:lnTo>
                  <a:lnTo>
                    <a:pt x="892644" y="115265"/>
                  </a:lnTo>
                  <a:lnTo>
                    <a:pt x="894499" y="118973"/>
                  </a:lnTo>
                  <a:lnTo>
                    <a:pt x="948664" y="174472"/>
                  </a:lnTo>
                  <a:lnTo>
                    <a:pt x="936510" y="248996"/>
                  </a:lnTo>
                  <a:lnTo>
                    <a:pt x="956818" y="271945"/>
                  </a:lnTo>
                  <a:lnTo>
                    <a:pt x="961212" y="271170"/>
                  </a:lnTo>
                  <a:lnTo>
                    <a:pt x="1008151" y="245135"/>
                  </a:lnTo>
                  <a:lnTo>
                    <a:pt x="1008151" y="368350"/>
                  </a:lnTo>
                  <a:lnTo>
                    <a:pt x="1009662" y="375881"/>
                  </a:lnTo>
                  <a:lnTo>
                    <a:pt x="1013815" y="382041"/>
                  </a:lnTo>
                  <a:lnTo>
                    <a:pt x="1019987" y="386207"/>
                  </a:lnTo>
                  <a:lnTo>
                    <a:pt x="1027531" y="387731"/>
                  </a:lnTo>
                  <a:lnTo>
                    <a:pt x="1124470" y="387731"/>
                  </a:lnTo>
                  <a:lnTo>
                    <a:pt x="1124470" y="465277"/>
                  </a:lnTo>
                  <a:lnTo>
                    <a:pt x="949985" y="465277"/>
                  </a:lnTo>
                  <a:lnTo>
                    <a:pt x="942428" y="466801"/>
                  </a:lnTo>
                  <a:lnTo>
                    <a:pt x="936269" y="470954"/>
                  </a:lnTo>
                  <a:lnTo>
                    <a:pt x="932116" y="477113"/>
                  </a:lnTo>
                  <a:lnTo>
                    <a:pt x="930592" y="484670"/>
                  </a:lnTo>
                  <a:lnTo>
                    <a:pt x="930592" y="717308"/>
                  </a:lnTo>
                  <a:lnTo>
                    <a:pt x="717346" y="717308"/>
                  </a:lnTo>
                  <a:lnTo>
                    <a:pt x="680110" y="949960"/>
                  </a:lnTo>
                  <a:lnTo>
                    <a:pt x="445909" y="949960"/>
                  </a:lnTo>
                  <a:lnTo>
                    <a:pt x="438365" y="951484"/>
                  </a:lnTo>
                  <a:lnTo>
                    <a:pt x="432206" y="955636"/>
                  </a:lnTo>
                  <a:lnTo>
                    <a:pt x="428053" y="961796"/>
                  </a:lnTo>
                  <a:lnTo>
                    <a:pt x="426529" y="969352"/>
                  </a:lnTo>
                  <a:lnTo>
                    <a:pt x="426529" y="1163218"/>
                  </a:lnTo>
                  <a:lnTo>
                    <a:pt x="465302" y="1163218"/>
                  </a:lnTo>
                  <a:lnTo>
                    <a:pt x="465302" y="988733"/>
                  </a:lnTo>
                  <a:lnTo>
                    <a:pt x="697941" y="988733"/>
                  </a:lnTo>
                  <a:lnTo>
                    <a:pt x="735177" y="756094"/>
                  </a:lnTo>
                  <a:lnTo>
                    <a:pt x="949985" y="756094"/>
                  </a:lnTo>
                  <a:lnTo>
                    <a:pt x="957529" y="754570"/>
                  </a:lnTo>
                  <a:lnTo>
                    <a:pt x="963688" y="750404"/>
                  </a:lnTo>
                  <a:lnTo>
                    <a:pt x="967841" y="744245"/>
                  </a:lnTo>
                  <a:lnTo>
                    <a:pt x="969365" y="736701"/>
                  </a:lnTo>
                  <a:lnTo>
                    <a:pt x="969365" y="504050"/>
                  </a:lnTo>
                  <a:lnTo>
                    <a:pt x="1143850" y="504050"/>
                  </a:lnTo>
                  <a:lnTo>
                    <a:pt x="1151394" y="502526"/>
                  </a:lnTo>
                  <a:lnTo>
                    <a:pt x="1157554" y="498360"/>
                  </a:lnTo>
                  <a:lnTo>
                    <a:pt x="1161719" y="492201"/>
                  </a:lnTo>
                  <a:lnTo>
                    <a:pt x="1163243" y="484670"/>
                  </a:lnTo>
                  <a:lnTo>
                    <a:pt x="1163243" y="368350"/>
                  </a:lnTo>
                  <a:lnTo>
                    <a:pt x="1161719" y="360794"/>
                  </a:lnTo>
                  <a:lnTo>
                    <a:pt x="1157554" y="354634"/>
                  </a:lnTo>
                  <a:lnTo>
                    <a:pt x="1151394" y="350481"/>
                  </a:lnTo>
                  <a:lnTo>
                    <a:pt x="1143850" y="348957"/>
                  </a:lnTo>
                  <a:lnTo>
                    <a:pt x="1046924" y="348957"/>
                  </a:lnTo>
                  <a:lnTo>
                    <a:pt x="1046924" y="245135"/>
                  </a:lnTo>
                  <a:lnTo>
                    <a:pt x="1090053" y="268986"/>
                  </a:lnTo>
                  <a:lnTo>
                    <a:pt x="1097394" y="271297"/>
                  </a:lnTo>
                  <a:lnTo>
                    <a:pt x="1104798" y="270637"/>
                  </a:lnTo>
                  <a:lnTo>
                    <a:pt x="1111415" y="267246"/>
                  </a:lnTo>
                  <a:lnTo>
                    <a:pt x="1116393" y="261378"/>
                  </a:lnTo>
                  <a:lnTo>
                    <a:pt x="1118489" y="257568"/>
                  </a:lnTo>
                  <a:lnTo>
                    <a:pt x="1119251" y="253174"/>
                  </a:lnTo>
                  <a:lnTo>
                    <a:pt x="1117930" y="245135"/>
                  </a:lnTo>
                  <a:lnTo>
                    <a:pt x="1113129" y="215734"/>
                  </a:lnTo>
                  <a:lnTo>
                    <a:pt x="1106398" y="174472"/>
                  </a:lnTo>
                  <a:lnTo>
                    <a:pt x="1157732" y="121869"/>
                  </a:lnTo>
                  <a:lnTo>
                    <a:pt x="1161910" y="115404"/>
                  </a:lnTo>
                  <a:lnTo>
                    <a:pt x="1163243" y="1080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2658389" y="1349552"/>
            <a:ext cx="6876415" cy="1567815"/>
          </a:xfrm>
          <a:prstGeom prst="rect">
            <a:avLst/>
          </a:prstGeom>
          <a:ln w="38188">
            <a:solidFill>
              <a:srgbClr val="FFFFFF"/>
            </a:solidFill>
          </a:ln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2850">
              <a:latin typeface="Times New Roman"/>
              <a:cs typeface="Times New Roman"/>
            </a:endParaRPr>
          </a:p>
          <a:p>
            <a:pPr marL="1196975" algn="ctr">
              <a:lnSpc>
                <a:spcPct val="100000"/>
              </a:lnSpc>
            </a:pPr>
            <a:r>
              <a:rPr sz="1900" b="1" spc="-15" dirty="0">
                <a:solidFill>
                  <a:srgbClr val="FFFFFF"/>
                </a:solidFill>
                <a:latin typeface="Arial"/>
                <a:cs typeface="Arial"/>
              </a:rPr>
              <a:t>PROPÓSITO</a:t>
            </a:r>
            <a:r>
              <a:rPr sz="19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15" dirty="0">
                <a:solidFill>
                  <a:srgbClr val="FFFFFF"/>
                </a:solidFill>
                <a:latin typeface="Arial"/>
                <a:cs typeface="Arial"/>
              </a:rPr>
              <a:t>SUPERIOR</a:t>
            </a:r>
            <a:endParaRPr sz="1900">
              <a:latin typeface="Arial"/>
              <a:cs typeface="Arial"/>
            </a:endParaRPr>
          </a:p>
          <a:p>
            <a:pPr marL="1549400" marR="344170" algn="ctr">
              <a:lnSpc>
                <a:spcPts val="2310"/>
              </a:lnSpc>
              <a:spcBef>
                <a:spcPts val="85"/>
              </a:spcBef>
            </a:pPr>
            <a:r>
              <a:rPr sz="1900" spc="-110" dirty="0">
                <a:solidFill>
                  <a:srgbClr val="FFFFFF"/>
                </a:solidFill>
                <a:latin typeface="Arial Black"/>
                <a:cs typeface="Arial Black"/>
              </a:rPr>
              <a:t>Restituimos </a:t>
            </a:r>
            <a:r>
              <a:rPr sz="1900" spc="-105" dirty="0">
                <a:solidFill>
                  <a:srgbClr val="FFFFFF"/>
                </a:solidFill>
                <a:latin typeface="Arial Black"/>
                <a:cs typeface="Arial Black"/>
              </a:rPr>
              <a:t>tierras, </a:t>
            </a:r>
            <a:r>
              <a:rPr sz="1900" spc="-95" dirty="0">
                <a:solidFill>
                  <a:srgbClr val="FFFFFF"/>
                </a:solidFill>
                <a:latin typeface="Arial Black"/>
                <a:cs typeface="Arial Black"/>
              </a:rPr>
              <a:t>transformamos </a:t>
            </a:r>
            <a:r>
              <a:rPr sz="1900" spc="-125" dirty="0">
                <a:solidFill>
                  <a:srgbClr val="FFFFFF"/>
                </a:solidFill>
                <a:latin typeface="Arial Black"/>
                <a:cs typeface="Arial Black"/>
              </a:rPr>
              <a:t>vidas  </a:t>
            </a:r>
            <a:r>
              <a:rPr sz="1900" spc="-140" dirty="0">
                <a:solidFill>
                  <a:srgbClr val="FFFFFF"/>
                </a:solidFill>
                <a:latin typeface="Arial Black"/>
                <a:cs typeface="Arial Black"/>
              </a:rPr>
              <a:t>y </a:t>
            </a:r>
            <a:r>
              <a:rPr sz="1900" spc="-135" dirty="0">
                <a:solidFill>
                  <a:srgbClr val="FFFFFF"/>
                </a:solidFill>
                <a:latin typeface="Arial Black"/>
                <a:cs typeface="Arial Black"/>
              </a:rPr>
              <a:t>cosechamos</a:t>
            </a:r>
            <a:r>
              <a:rPr sz="1900" spc="6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900" spc="-120" dirty="0">
                <a:solidFill>
                  <a:srgbClr val="FFFFFF"/>
                </a:solidFill>
                <a:latin typeface="Arial Black"/>
                <a:cs typeface="Arial Black"/>
              </a:rPr>
              <a:t>reconciliación</a:t>
            </a:r>
            <a:endParaRPr sz="19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2247"/>
              <a:ext cx="12192101" cy="685575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08659" y="2133"/>
              <a:ext cx="508634" cy="505459"/>
            </a:xfrm>
            <a:custGeom>
              <a:avLst/>
              <a:gdLst/>
              <a:ahLst/>
              <a:cxnLst/>
              <a:rect l="l" t="t" r="r" b="b"/>
              <a:pathLst>
                <a:path w="508634" h="505459">
                  <a:moveTo>
                    <a:pt x="508482" y="0"/>
                  </a:moveTo>
                  <a:lnTo>
                    <a:pt x="0" y="0"/>
                  </a:lnTo>
                  <a:lnTo>
                    <a:pt x="0" y="505358"/>
                  </a:lnTo>
                  <a:lnTo>
                    <a:pt x="508482" y="505358"/>
                  </a:lnTo>
                  <a:lnTo>
                    <a:pt x="508482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55929" y="2133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358"/>
                  </a:lnTo>
                  <a:lnTo>
                    <a:pt x="552716" y="505358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187" y="2133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42" y="0"/>
                  </a:moveTo>
                  <a:lnTo>
                    <a:pt x="0" y="0"/>
                  </a:lnTo>
                  <a:lnTo>
                    <a:pt x="0" y="505358"/>
                  </a:lnTo>
                  <a:lnTo>
                    <a:pt x="552742" y="505358"/>
                  </a:lnTo>
                  <a:lnTo>
                    <a:pt x="552742" y="0"/>
                  </a:lnTo>
                  <a:close/>
                </a:path>
              </a:pathLst>
            </a:custGeom>
            <a:solidFill>
              <a:srgbClr val="008D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187" y="507491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42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42" y="505371"/>
                  </a:lnTo>
                  <a:lnTo>
                    <a:pt x="552742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187" y="101285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42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42" y="505371"/>
                  </a:lnTo>
                  <a:lnTo>
                    <a:pt x="552742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674881" y="504012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678411" y="0"/>
              <a:ext cx="511809" cy="504190"/>
            </a:xfrm>
            <a:custGeom>
              <a:avLst/>
              <a:gdLst/>
              <a:ahLst/>
              <a:cxnLst/>
              <a:rect l="l" t="t" r="r" b="b"/>
              <a:pathLst>
                <a:path w="511809" h="504190">
                  <a:moveTo>
                    <a:pt x="511251" y="0"/>
                  </a:moveTo>
                  <a:lnTo>
                    <a:pt x="0" y="0"/>
                  </a:lnTo>
                  <a:lnTo>
                    <a:pt x="0" y="504012"/>
                  </a:lnTo>
                  <a:lnTo>
                    <a:pt x="511251" y="504012"/>
                  </a:lnTo>
                  <a:lnTo>
                    <a:pt x="511251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161191" y="1010272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94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674881" y="1010272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674881" y="1516532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639056" y="504012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83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83" y="506260"/>
                  </a:lnTo>
                  <a:lnTo>
                    <a:pt x="519683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158740" y="504012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7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71" y="506260"/>
                  </a:lnTo>
                  <a:lnTo>
                    <a:pt x="519671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187" y="5837085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304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304" y="511581"/>
                  </a:lnTo>
                  <a:lnTo>
                    <a:pt x="531304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187" y="6348666"/>
              <a:ext cx="531495" cy="509905"/>
            </a:xfrm>
            <a:custGeom>
              <a:avLst/>
              <a:gdLst/>
              <a:ahLst/>
              <a:cxnLst/>
              <a:rect l="l" t="t" r="r" b="b"/>
              <a:pathLst>
                <a:path w="531495" h="509904">
                  <a:moveTo>
                    <a:pt x="531304" y="0"/>
                  </a:moveTo>
                  <a:lnTo>
                    <a:pt x="0" y="0"/>
                  </a:lnTo>
                  <a:lnTo>
                    <a:pt x="0" y="509333"/>
                  </a:lnTo>
                  <a:lnTo>
                    <a:pt x="531304" y="509333"/>
                  </a:lnTo>
                  <a:lnTo>
                    <a:pt x="531304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187" y="5325503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304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304" y="511581"/>
                  </a:lnTo>
                  <a:lnTo>
                    <a:pt x="531304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187" y="4813922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304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304" y="511581"/>
                  </a:lnTo>
                  <a:lnTo>
                    <a:pt x="531304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34479" y="5837085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65771" y="5837085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655706" y="6346355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94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94" y="511581"/>
                  </a:lnTo>
                  <a:lnTo>
                    <a:pt x="511594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1167300" y="6346355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148926" y="5836551"/>
              <a:ext cx="2044700" cy="1021715"/>
            </a:xfrm>
            <a:custGeom>
              <a:avLst/>
              <a:gdLst/>
              <a:ahLst/>
              <a:cxnLst/>
              <a:rect l="l" t="t" r="r" b="b"/>
              <a:pathLst>
                <a:path w="2044700" h="1021715">
                  <a:moveTo>
                    <a:pt x="511581" y="512114"/>
                  </a:moveTo>
                  <a:lnTo>
                    <a:pt x="0" y="512114"/>
                  </a:lnTo>
                  <a:lnTo>
                    <a:pt x="0" y="1021448"/>
                  </a:lnTo>
                  <a:lnTo>
                    <a:pt x="511581" y="1021448"/>
                  </a:lnTo>
                  <a:lnTo>
                    <a:pt x="511581" y="512114"/>
                  </a:lnTo>
                  <a:close/>
                </a:path>
                <a:path w="2044700" h="1021715">
                  <a:moveTo>
                    <a:pt x="2044217" y="0"/>
                  </a:moveTo>
                  <a:lnTo>
                    <a:pt x="1533728" y="0"/>
                  </a:lnTo>
                  <a:lnTo>
                    <a:pt x="1533728" y="511581"/>
                  </a:lnTo>
                  <a:lnTo>
                    <a:pt x="2044217" y="511581"/>
                  </a:lnTo>
                  <a:lnTo>
                    <a:pt x="2044217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681624" y="6348133"/>
              <a:ext cx="511809" cy="509905"/>
            </a:xfrm>
            <a:custGeom>
              <a:avLst/>
              <a:gdLst/>
              <a:ahLst/>
              <a:cxnLst/>
              <a:rect l="l" t="t" r="r" b="b"/>
              <a:pathLst>
                <a:path w="511809" h="509904">
                  <a:moveTo>
                    <a:pt x="511517" y="0"/>
                  </a:moveTo>
                  <a:lnTo>
                    <a:pt x="0" y="0"/>
                  </a:lnTo>
                  <a:lnTo>
                    <a:pt x="0" y="509866"/>
                  </a:lnTo>
                  <a:lnTo>
                    <a:pt x="511517" y="509866"/>
                  </a:lnTo>
                  <a:lnTo>
                    <a:pt x="511517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170742" y="5835993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10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55929" y="507885"/>
              <a:ext cx="8719820" cy="504825"/>
            </a:xfrm>
            <a:custGeom>
              <a:avLst/>
              <a:gdLst/>
              <a:ahLst/>
              <a:cxnLst/>
              <a:rect l="l" t="t" r="r" b="b"/>
              <a:pathLst>
                <a:path w="8719820" h="504825">
                  <a:moveTo>
                    <a:pt x="8719388" y="0"/>
                  </a:moveTo>
                  <a:lnTo>
                    <a:pt x="0" y="0"/>
                  </a:lnTo>
                  <a:lnTo>
                    <a:pt x="0" y="504316"/>
                  </a:lnTo>
                  <a:lnTo>
                    <a:pt x="8719388" y="504316"/>
                  </a:lnTo>
                  <a:lnTo>
                    <a:pt x="8719388" y="0"/>
                  </a:lnTo>
                  <a:close/>
                </a:path>
              </a:pathLst>
            </a:custGeom>
            <a:solidFill>
              <a:srgbClr val="00A1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555929" y="507491"/>
            <a:ext cx="8719820" cy="504825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615950">
              <a:lnSpc>
                <a:spcPct val="100000"/>
              </a:lnSpc>
              <a:spcBef>
                <a:spcPts val="365"/>
              </a:spcBef>
            </a:pPr>
            <a:r>
              <a:rPr sz="2800" b="0" spc="-175" dirty="0">
                <a:solidFill>
                  <a:srgbClr val="FFFFFF"/>
                </a:solidFill>
                <a:latin typeface="Arial Black"/>
                <a:cs typeface="Arial Black"/>
              </a:rPr>
              <a:t>DEFINICIÓN </a:t>
            </a:r>
            <a:r>
              <a:rPr sz="2800" b="0" spc="-170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2800" b="0" spc="-204" dirty="0">
                <a:solidFill>
                  <a:srgbClr val="FFFFFF"/>
                </a:solidFill>
                <a:latin typeface="Arial Black"/>
                <a:cs typeface="Arial Black"/>
              </a:rPr>
              <a:t>LAS </a:t>
            </a:r>
            <a:r>
              <a:rPr sz="2800" b="0" spc="-195" dirty="0">
                <a:solidFill>
                  <a:srgbClr val="FFFFFF"/>
                </a:solidFill>
                <a:latin typeface="Arial Black"/>
                <a:cs typeface="Arial Black"/>
              </a:rPr>
              <a:t>LÍNEAS</a:t>
            </a:r>
            <a:r>
              <a:rPr sz="2800" b="0" spc="28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b="0" spc="-240" dirty="0">
                <a:solidFill>
                  <a:srgbClr val="FFFFFF"/>
                </a:solidFill>
                <a:latin typeface="Arial Black"/>
                <a:cs typeface="Arial Black"/>
              </a:rPr>
              <a:t>ESTRATÉGICAS</a:t>
            </a:r>
            <a:endParaRPr sz="2800">
              <a:latin typeface="Arial Black"/>
              <a:cs typeface="Arial Black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599997" y="562107"/>
            <a:ext cx="475615" cy="410209"/>
            <a:chOff x="599997" y="562107"/>
            <a:chExt cx="475615" cy="410209"/>
          </a:xfrm>
        </p:grpSpPr>
        <p:sp>
          <p:nvSpPr>
            <p:cNvPr id="30" name="object 30"/>
            <p:cNvSpPr/>
            <p:nvPr/>
          </p:nvSpPr>
          <p:spPr>
            <a:xfrm>
              <a:off x="599986" y="562114"/>
              <a:ext cx="475615" cy="410209"/>
            </a:xfrm>
            <a:custGeom>
              <a:avLst/>
              <a:gdLst/>
              <a:ahLst/>
              <a:cxnLst/>
              <a:rect l="l" t="t" r="r" b="b"/>
              <a:pathLst>
                <a:path w="475615" h="410209">
                  <a:moveTo>
                    <a:pt x="416369" y="305701"/>
                  </a:moveTo>
                  <a:lnTo>
                    <a:pt x="414350" y="297192"/>
                  </a:lnTo>
                  <a:lnTo>
                    <a:pt x="401358" y="289204"/>
                  </a:lnTo>
                  <a:lnTo>
                    <a:pt x="392849" y="291223"/>
                  </a:lnTo>
                  <a:lnTo>
                    <a:pt x="388861" y="297700"/>
                  </a:lnTo>
                  <a:lnTo>
                    <a:pt x="376008" y="315899"/>
                  </a:lnTo>
                  <a:lnTo>
                    <a:pt x="344131" y="346735"/>
                  </a:lnTo>
                  <a:lnTo>
                    <a:pt x="304939" y="368998"/>
                  </a:lnTo>
                  <a:lnTo>
                    <a:pt x="260718" y="380682"/>
                  </a:lnTo>
                  <a:lnTo>
                    <a:pt x="237731" y="382181"/>
                  </a:lnTo>
                  <a:lnTo>
                    <a:pt x="187058" y="374802"/>
                  </a:lnTo>
                  <a:lnTo>
                    <a:pt x="142062" y="354088"/>
                  </a:lnTo>
                  <a:lnTo>
                    <a:pt x="104914" y="322199"/>
                  </a:lnTo>
                  <a:lnTo>
                    <a:pt x="77749" y="281279"/>
                  </a:lnTo>
                  <a:lnTo>
                    <a:pt x="62712" y="233476"/>
                  </a:lnTo>
                  <a:lnTo>
                    <a:pt x="87553" y="251383"/>
                  </a:lnTo>
                  <a:lnTo>
                    <a:pt x="96189" y="249986"/>
                  </a:lnTo>
                  <a:lnTo>
                    <a:pt x="105105" y="237604"/>
                  </a:lnTo>
                  <a:lnTo>
                    <a:pt x="103708" y="228981"/>
                  </a:lnTo>
                  <a:lnTo>
                    <a:pt x="51676" y="191465"/>
                  </a:lnTo>
                  <a:lnTo>
                    <a:pt x="47980" y="190601"/>
                  </a:lnTo>
                  <a:lnTo>
                    <a:pt x="40741" y="191770"/>
                  </a:lnTo>
                  <a:lnTo>
                    <a:pt x="37515" y="193763"/>
                  </a:lnTo>
                  <a:lnTo>
                    <a:pt x="0" y="245808"/>
                  </a:lnTo>
                  <a:lnTo>
                    <a:pt x="1397" y="254419"/>
                  </a:lnTo>
                  <a:lnTo>
                    <a:pt x="10033" y="260654"/>
                  </a:lnTo>
                  <a:lnTo>
                    <a:pt x="12852" y="261493"/>
                  </a:lnTo>
                  <a:lnTo>
                    <a:pt x="19939" y="261493"/>
                  </a:lnTo>
                  <a:lnTo>
                    <a:pt x="24168" y="259511"/>
                  </a:lnTo>
                  <a:lnTo>
                    <a:pt x="36258" y="242722"/>
                  </a:lnTo>
                  <a:lnTo>
                    <a:pt x="44094" y="272288"/>
                  </a:lnTo>
                  <a:lnTo>
                    <a:pt x="72529" y="326199"/>
                  </a:lnTo>
                  <a:lnTo>
                    <a:pt x="124079" y="375462"/>
                  </a:lnTo>
                  <a:lnTo>
                    <a:pt x="159258" y="394284"/>
                  </a:lnTo>
                  <a:lnTo>
                    <a:pt x="197446" y="405853"/>
                  </a:lnTo>
                  <a:lnTo>
                    <a:pt x="237731" y="409790"/>
                  </a:lnTo>
                  <a:lnTo>
                    <a:pt x="264299" y="408063"/>
                  </a:lnTo>
                  <a:lnTo>
                    <a:pt x="315404" y="394550"/>
                  </a:lnTo>
                  <a:lnTo>
                    <a:pt x="360705" y="368820"/>
                  </a:lnTo>
                  <a:lnTo>
                    <a:pt x="397535" y="333197"/>
                  </a:lnTo>
                  <a:lnTo>
                    <a:pt x="412369" y="312204"/>
                  </a:lnTo>
                  <a:lnTo>
                    <a:pt x="416369" y="305701"/>
                  </a:lnTo>
                  <a:close/>
                </a:path>
                <a:path w="475615" h="410209">
                  <a:moveTo>
                    <a:pt x="475056" y="163995"/>
                  </a:moveTo>
                  <a:lnTo>
                    <a:pt x="473646" y="155371"/>
                  </a:lnTo>
                  <a:lnTo>
                    <a:pt x="461276" y="146443"/>
                  </a:lnTo>
                  <a:lnTo>
                    <a:pt x="452640" y="147853"/>
                  </a:lnTo>
                  <a:lnTo>
                    <a:pt x="438785" y="167068"/>
                  </a:lnTo>
                  <a:lnTo>
                    <a:pt x="430949" y="137502"/>
                  </a:lnTo>
                  <a:lnTo>
                    <a:pt x="402526" y="83604"/>
                  </a:lnTo>
                  <a:lnTo>
                    <a:pt x="350964" y="34328"/>
                  </a:lnTo>
                  <a:lnTo>
                    <a:pt x="315785" y="15506"/>
                  </a:lnTo>
                  <a:lnTo>
                    <a:pt x="277609" y="3937"/>
                  </a:lnTo>
                  <a:lnTo>
                    <a:pt x="237312" y="0"/>
                  </a:lnTo>
                  <a:lnTo>
                    <a:pt x="210743" y="1727"/>
                  </a:lnTo>
                  <a:lnTo>
                    <a:pt x="159651" y="15252"/>
                  </a:lnTo>
                  <a:lnTo>
                    <a:pt x="114338" y="40970"/>
                  </a:lnTo>
                  <a:lnTo>
                    <a:pt x="77520" y="76593"/>
                  </a:lnTo>
                  <a:lnTo>
                    <a:pt x="58674" y="104089"/>
                  </a:lnTo>
                  <a:lnTo>
                    <a:pt x="60706" y="112598"/>
                  </a:lnTo>
                  <a:lnTo>
                    <a:pt x="73685" y="120599"/>
                  </a:lnTo>
                  <a:lnTo>
                    <a:pt x="82194" y="118579"/>
                  </a:lnTo>
                  <a:lnTo>
                    <a:pt x="86194" y="112077"/>
                  </a:lnTo>
                  <a:lnTo>
                    <a:pt x="99034" y="93903"/>
                  </a:lnTo>
                  <a:lnTo>
                    <a:pt x="130924" y="63068"/>
                  </a:lnTo>
                  <a:lnTo>
                    <a:pt x="170116" y="40805"/>
                  </a:lnTo>
                  <a:lnTo>
                    <a:pt x="214325" y="29108"/>
                  </a:lnTo>
                  <a:lnTo>
                    <a:pt x="237312" y="27622"/>
                  </a:lnTo>
                  <a:lnTo>
                    <a:pt x="287997" y="35001"/>
                  </a:lnTo>
                  <a:lnTo>
                    <a:pt x="332994" y="55714"/>
                  </a:lnTo>
                  <a:lnTo>
                    <a:pt x="370154" y="87604"/>
                  </a:lnTo>
                  <a:lnTo>
                    <a:pt x="397306" y="128524"/>
                  </a:lnTo>
                  <a:lnTo>
                    <a:pt x="412330" y="176326"/>
                  </a:lnTo>
                  <a:lnTo>
                    <a:pt x="387489" y="158419"/>
                  </a:lnTo>
                  <a:lnTo>
                    <a:pt x="378853" y="159816"/>
                  </a:lnTo>
                  <a:lnTo>
                    <a:pt x="369938" y="172186"/>
                  </a:lnTo>
                  <a:lnTo>
                    <a:pt x="371348" y="180809"/>
                  </a:lnTo>
                  <a:lnTo>
                    <a:pt x="422770" y="217893"/>
                  </a:lnTo>
                  <a:lnTo>
                    <a:pt x="425602" y="218795"/>
                  </a:lnTo>
                  <a:lnTo>
                    <a:pt x="430682" y="218617"/>
                  </a:lnTo>
                  <a:lnTo>
                    <a:pt x="434314" y="218033"/>
                  </a:lnTo>
                  <a:lnTo>
                    <a:pt x="437540" y="216027"/>
                  </a:lnTo>
                  <a:lnTo>
                    <a:pt x="475056" y="1639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10105" y="619511"/>
              <a:ext cx="284038" cy="28550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4417263" y="3767493"/>
            <a:ext cx="7776209" cy="2069464"/>
          </a:xfrm>
          <a:prstGeom prst="rect">
            <a:avLst/>
          </a:prstGeom>
          <a:solidFill>
            <a:srgbClr val="1D1D1B">
              <a:alpha val="84999"/>
            </a:srgbClr>
          </a:solidFill>
        </p:spPr>
        <p:txBody>
          <a:bodyPr vert="horz" wrap="square" lIns="0" tIns="142875" rIns="0" bIns="0" rtlCol="0">
            <a:spAutoFit/>
          </a:bodyPr>
          <a:lstStyle/>
          <a:p>
            <a:pPr marL="184150">
              <a:lnSpc>
                <a:spcPts val="2385"/>
              </a:lnSpc>
              <a:spcBef>
                <a:spcPts val="1125"/>
              </a:spcBef>
            </a:pPr>
            <a:r>
              <a:rPr sz="2100" spc="-140" dirty="0">
                <a:solidFill>
                  <a:srgbClr val="FFFFFF"/>
                </a:solidFill>
                <a:latin typeface="Arial Black"/>
                <a:cs typeface="Arial Black"/>
              </a:rPr>
              <a:t>Las </a:t>
            </a:r>
            <a:r>
              <a:rPr sz="2100" b="1" spc="75" dirty="0">
                <a:solidFill>
                  <a:srgbClr val="FFFFFF"/>
                </a:solidFill>
                <a:latin typeface="Arial"/>
                <a:cs typeface="Arial"/>
              </a:rPr>
              <a:t>líneas </a:t>
            </a:r>
            <a:r>
              <a:rPr sz="2100" b="1" spc="90" dirty="0">
                <a:solidFill>
                  <a:srgbClr val="FFFFFF"/>
                </a:solidFill>
                <a:latin typeface="Arial"/>
                <a:cs typeface="Arial"/>
              </a:rPr>
              <a:t>estratégicas </a:t>
            </a:r>
            <a:r>
              <a:rPr sz="2100" spc="-105" dirty="0">
                <a:solidFill>
                  <a:srgbClr val="FFFFFF"/>
                </a:solidFill>
                <a:latin typeface="Arial Black"/>
                <a:cs typeface="Arial Black"/>
              </a:rPr>
              <a:t>son </a:t>
            </a:r>
            <a:r>
              <a:rPr sz="2100" spc="-100" dirty="0">
                <a:solidFill>
                  <a:srgbClr val="FFFFFF"/>
                </a:solidFill>
                <a:latin typeface="Arial Black"/>
                <a:cs typeface="Arial Black"/>
              </a:rPr>
              <a:t>la</a:t>
            </a:r>
            <a:r>
              <a:rPr sz="2100" spc="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100" spc="-75" dirty="0">
                <a:solidFill>
                  <a:srgbClr val="FFFFFF"/>
                </a:solidFill>
                <a:latin typeface="Arial Black"/>
                <a:cs typeface="Arial Black"/>
              </a:rPr>
              <a:t>transformación</a:t>
            </a:r>
            <a:endParaRPr sz="2100">
              <a:latin typeface="Arial Black"/>
              <a:cs typeface="Arial Black"/>
            </a:endParaRPr>
          </a:p>
          <a:p>
            <a:pPr marL="184150" marR="555625">
              <a:lnSpc>
                <a:spcPts val="2250"/>
              </a:lnSpc>
              <a:spcBef>
                <a:spcPts val="165"/>
              </a:spcBef>
            </a:pPr>
            <a:r>
              <a:rPr sz="2100" spc="-170" dirty="0">
                <a:solidFill>
                  <a:srgbClr val="FFFFFF"/>
                </a:solidFill>
                <a:latin typeface="Arial Black"/>
                <a:cs typeface="Arial Black"/>
              </a:rPr>
              <a:t>y </a:t>
            </a:r>
            <a:r>
              <a:rPr sz="2100" spc="-100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2100" spc="-110" dirty="0">
                <a:solidFill>
                  <a:srgbClr val="FFFFFF"/>
                </a:solidFill>
                <a:latin typeface="Arial Black"/>
                <a:cs typeface="Arial Black"/>
              </a:rPr>
              <a:t>concreción </a:t>
            </a:r>
            <a:r>
              <a:rPr sz="2100" spc="-114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2100" spc="-90" dirty="0">
                <a:solidFill>
                  <a:srgbClr val="FFFFFF"/>
                </a:solidFill>
                <a:latin typeface="Arial Black"/>
                <a:cs typeface="Arial Black"/>
              </a:rPr>
              <a:t>los </a:t>
            </a:r>
            <a:r>
              <a:rPr sz="2100" spc="-95" dirty="0">
                <a:solidFill>
                  <a:srgbClr val="FFFFFF"/>
                </a:solidFill>
                <a:latin typeface="Arial Black"/>
                <a:cs typeface="Arial Black"/>
              </a:rPr>
              <a:t>factores </a:t>
            </a:r>
            <a:r>
              <a:rPr sz="2100" spc="-135" dirty="0">
                <a:solidFill>
                  <a:srgbClr val="FFFFFF"/>
                </a:solidFill>
                <a:latin typeface="Arial Black"/>
                <a:cs typeface="Arial Black"/>
              </a:rPr>
              <a:t>clave </a:t>
            </a:r>
            <a:r>
              <a:rPr sz="2100" spc="-80" dirty="0">
                <a:solidFill>
                  <a:srgbClr val="FFFFFF"/>
                </a:solidFill>
                <a:latin typeface="Arial Black"/>
                <a:cs typeface="Arial Black"/>
              </a:rPr>
              <a:t>identificados  </a:t>
            </a:r>
            <a:r>
              <a:rPr sz="2100" spc="-120" dirty="0">
                <a:solidFill>
                  <a:srgbClr val="FFFFFF"/>
                </a:solidFill>
                <a:latin typeface="Arial Black"/>
                <a:cs typeface="Arial Black"/>
              </a:rPr>
              <a:t>en </a:t>
            </a:r>
            <a:r>
              <a:rPr sz="2100" spc="-95" dirty="0">
                <a:solidFill>
                  <a:srgbClr val="FFFFFF"/>
                </a:solidFill>
                <a:latin typeface="Arial Black"/>
                <a:cs typeface="Arial Black"/>
              </a:rPr>
              <a:t>el </a:t>
            </a:r>
            <a:r>
              <a:rPr sz="2100" spc="-105" dirty="0">
                <a:solidFill>
                  <a:srgbClr val="FFFFFF"/>
                </a:solidFill>
                <a:latin typeface="Arial Black"/>
                <a:cs typeface="Arial Black"/>
              </a:rPr>
              <a:t>diagnóstico </a:t>
            </a:r>
            <a:r>
              <a:rPr sz="2100" spc="-114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2100" spc="-90" dirty="0">
                <a:solidFill>
                  <a:srgbClr val="FFFFFF"/>
                </a:solidFill>
                <a:latin typeface="Arial Black"/>
                <a:cs typeface="Arial Black"/>
              </a:rPr>
              <a:t>los </a:t>
            </a:r>
            <a:r>
              <a:rPr sz="2100" spc="-95" dirty="0">
                <a:solidFill>
                  <a:srgbClr val="FFFFFF"/>
                </a:solidFill>
                <a:latin typeface="Arial Black"/>
                <a:cs typeface="Arial Black"/>
              </a:rPr>
              <a:t>retos </a:t>
            </a:r>
            <a:r>
              <a:rPr sz="2100" spc="-80" dirty="0">
                <a:solidFill>
                  <a:srgbClr val="FFFFFF"/>
                </a:solidFill>
                <a:latin typeface="Arial Black"/>
                <a:cs typeface="Arial Black"/>
              </a:rPr>
              <a:t>institucionales. </a:t>
            </a:r>
            <a:r>
              <a:rPr sz="2100" spc="-125" dirty="0">
                <a:solidFill>
                  <a:srgbClr val="FFFFFF"/>
                </a:solidFill>
                <a:latin typeface="Arial Black"/>
                <a:cs typeface="Arial Black"/>
              </a:rPr>
              <a:t>Cada  </a:t>
            </a:r>
            <a:r>
              <a:rPr sz="2100" spc="-95" dirty="0">
                <a:solidFill>
                  <a:srgbClr val="FFFFFF"/>
                </a:solidFill>
                <a:latin typeface="Arial Black"/>
                <a:cs typeface="Arial Black"/>
              </a:rPr>
              <a:t>línea </a:t>
            </a:r>
            <a:r>
              <a:rPr sz="2100" spc="-135" dirty="0">
                <a:solidFill>
                  <a:srgbClr val="FFFFFF"/>
                </a:solidFill>
                <a:latin typeface="Arial Black"/>
                <a:cs typeface="Arial Black"/>
              </a:rPr>
              <a:t>genera </a:t>
            </a:r>
            <a:r>
              <a:rPr sz="2100" spc="-80" dirty="0">
                <a:solidFill>
                  <a:srgbClr val="FFFFFF"/>
                </a:solidFill>
                <a:latin typeface="Arial Black"/>
                <a:cs typeface="Arial Black"/>
              </a:rPr>
              <a:t>un </a:t>
            </a:r>
            <a:r>
              <a:rPr sz="2100" spc="-110" dirty="0">
                <a:solidFill>
                  <a:srgbClr val="FFFFFF"/>
                </a:solidFill>
                <a:latin typeface="Arial Black"/>
                <a:cs typeface="Arial Black"/>
              </a:rPr>
              <a:t>camino </a:t>
            </a:r>
            <a:r>
              <a:rPr sz="2100" spc="-170" dirty="0">
                <a:solidFill>
                  <a:srgbClr val="FFFFFF"/>
                </a:solidFill>
                <a:latin typeface="Arial Black"/>
                <a:cs typeface="Arial Black"/>
              </a:rPr>
              <a:t>y </a:t>
            </a:r>
            <a:r>
              <a:rPr sz="2100" spc="-80" dirty="0">
                <a:solidFill>
                  <a:srgbClr val="FFFFFF"/>
                </a:solidFill>
                <a:latin typeface="Arial Black"/>
                <a:cs typeface="Arial Black"/>
              </a:rPr>
              <a:t>un </a:t>
            </a:r>
            <a:r>
              <a:rPr sz="2100" spc="-90" dirty="0">
                <a:solidFill>
                  <a:srgbClr val="FFFFFF"/>
                </a:solidFill>
                <a:latin typeface="Arial Black"/>
                <a:cs typeface="Arial Black"/>
              </a:rPr>
              <a:t>objetivo </a:t>
            </a:r>
            <a:r>
              <a:rPr sz="2100" spc="-114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2100" spc="-100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2100" spc="-105" dirty="0">
                <a:solidFill>
                  <a:srgbClr val="FFFFFF"/>
                </a:solidFill>
                <a:latin typeface="Arial Black"/>
                <a:cs typeface="Arial Black"/>
              </a:rPr>
              <a:t>Unidad  </a:t>
            </a:r>
            <a:r>
              <a:rPr sz="2100" spc="-110" dirty="0">
                <a:solidFill>
                  <a:srgbClr val="FFFFFF"/>
                </a:solidFill>
                <a:latin typeface="Arial Black"/>
                <a:cs typeface="Arial Black"/>
              </a:rPr>
              <a:t>para </a:t>
            </a:r>
            <a:r>
              <a:rPr sz="2100" spc="-75" dirty="0">
                <a:solidFill>
                  <a:srgbClr val="FFFFFF"/>
                </a:solidFill>
                <a:latin typeface="Arial Black"/>
                <a:cs typeface="Arial Black"/>
              </a:rPr>
              <a:t>poder </a:t>
            </a:r>
            <a:r>
              <a:rPr sz="2100" spc="-65" dirty="0">
                <a:solidFill>
                  <a:srgbClr val="FFFFFF"/>
                </a:solidFill>
                <a:latin typeface="Arial Black"/>
                <a:cs typeface="Arial Black"/>
              </a:rPr>
              <a:t>cumplir </a:t>
            </a:r>
            <a:r>
              <a:rPr sz="2100" spc="-125" dirty="0">
                <a:solidFill>
                  <a:srgbClr val="FFFFFF"/>
                </a:solidFill>
                <a:latin typeface="Arial Black"/>
                <a:cs typeface="Arial Black"/>
              </a:rPr>
              <a:t>con </a:t>
            </a:r>
            <a:r>
              <a:rPr sz="2100" spc="-114" dirty="0">
                <a:solidFill>
                  <a:srgbClr val="FFFFFF"/>
                </a:solidFill>
                <a:latin typeface="Arial Black"/>
                <a:cs typeface="Arial Black"/>
              </a:rPr>
              <a:t>su </a:t>
            </a:r>
            <a:r>
              <a:rPr sz="2100" spc="-85" dirty="0">
                <a:solidFill>
                  <a:srgbClr val="FFFFFF"/>
                </a:solidFill>
                <a:latin typeface="Arial Black"/>
                <a:cs typeface="Arial Black"/>
              </a:rPr>
              <a:t>misión,</a:t>
            </a:r>
            <a:r>
              <a:rPr sz="2100" spc="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100" spc="-65" dirty="0">
                <a:solidFill>
                  <a:srgbClr val="FFFFFF"/>
                </a:solidFill>
                <a:latin typeface="Arial Black"/>
                <a:cs typeface="Arial Black"/>
              </a:rPr>
              <a:t>propósito</a:t>
            </a:r>
            <a:endParaRPr sz="2100">
              <a:latin typeface="Arial Black"/>
              <a:cs typeface="Arial Black"/>
            </a:endParaRPr>
          </a:p>
          <a:p>
            <a:pPr marL="184150">
              <a:lnSpc>
                <a:spcPts val="2215"/>
              </a:lnSpc>
            </a:pPr>
            <a:r>
              <a:rPr sz="2100" spc="-75" dirty="0">
                <a:solidFill>
                  <a:srgbClr val="FFFFFF"/>
                </a:solidFill>
                <a:latin typeface="Arial Black"/>
                <a:cs typeface="Arial Black"/>
              </a:rPr>
              <a:t>superior </a:t>
            </a:r>
            <a:r>
              <a:rPr sz="2100" spc="-170" dirty="0">
                <a:solidFill>
                  <a:srgbClr val="FFFFFF"/>
                </a:solidFill>
                <a:latin typeface="Arial Black"/>
                <a:cs typeface="Arial Black"/>
              </a:rPr>
              <a:t>y </a:t>
            </a:r>
            <a:r>
              <a:rPr sz="2100" spc="-90" dirty="0">
                <a:solidFill>
                  <a:srgbClr val="FFFFFF"/>
                </a:solidFill>
                <a:latin typeface="Arial Black"/>
                <a:cs typeface="Arial Black"/>
              </a:rPr>
              <a:t>objetivos</a:t>
            </a:r>
            <a:r>
              <a:rPr sz="2100" spc="-1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100" spc="-80" dirty="0">
                <a:solidFill>
                  <a:srgbClr val="FFFFFF"/>
                </a:solidFill>
                <a:latin typeface="Arial Black"/>
                <a:cs typeface="Arial Black"/>
              </a:rPr>
              <a:t>institucionales.</a:t>
            </a:r>
            <a:endParaRPr sz="21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12"/>
              <a:ext cx="12193143" cy="685798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46315" y="502043"/>
              <a:ext cx="11124565" cy="5844540"/>
            </a:xfrm>
            <a:custGeom>
              <a:avLst/>
              <a:gdLst/>
              <a:ahLst/>
              <a:cxnLst/>
              <a:rect l="l" t="t" r="r" b="b"/>
              <a:pathLst>
                <a:path w="11124565" h="5844540">
                  <a:moveTo>
                    <a:pt x="11124552" y="0"/>
                  </a:moveTo>
                  <a:lnTo>
                    <a:pt x="0" y="0"/>
                  </a:lnTo>
                  <a:lnTo>
                    <a:pt x="0" y="5844298"/>
                  </a:lnTo>
                  <a:lnTo>
                    <a:pt x="11124552" y="5844298"/>
                  </a:lnTo>
                  <a:lnTo>
                    <a:pt x="11124552" y="0"/>
                  </a:lnTo>
                  <a:close/>
                </a:path>
              </a:pathLst>
            </a:custGeom>
            <a:solidFill>
              <a:srgbClr val="1D1D1B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09725" y="0"/>
              <a:ext cx="508634" cy="505459"/>
            </a:xfrm>
            <a:custGeom>
              <a:avLst/>
              <a:gdLst/>
              <a:ahLst/>
              <a:cxnLst/>
              <a:rect l="l" t="t" r="r" b="b"/>
              <a:pathLst>
                <a:path w="508634" h="505459">
                  <a:moveTo>
                    <a:pt x="508482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08482" y="505231"/>
                  </a:lnTo>
                  <a:lnTo>
                    <a:pt x="508482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6996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29" y="50523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79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16" y="50523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8D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79" y="505218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16" y="50537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279" y="1010589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16" y="50537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675948" y="50175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679491" y="0"/>
              <a:ext cx="511809" cy="502284"/>
            </a:xfrm>
            <a:custGeom>
              <a:avLst/>
              <a:gdLst/>
              <a:ahLst/>
              <a:cxnLst/>
              <a:rect l="l" t="t" r="r" b="b"/>
              <a:pathLst>
                <a:path w="511809" h="502284">
                  <a:moveTo>
                    <a:pt x="511238" y="0"/>
                  </a:moveTo>
                  <a:lnTo>
                    <a:pt x="0" y="0"/>
                  </a:lnTo>
                  <a:lnTo>
                    <a:pt x="0" y="501738"/>
                  </a:lnTo>
                  <a:lnTo>
                    <a:pt x="511238" y="501738"/>
                  </a:lnTo>
                  <a:lnTo>
                    <a:pt x="511238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162271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69" y="0"/>
                  </a:moveTo>
                  <a:lnTo>
                    <a:pt x="0" y="0"/>
                  </a:lnTo>
                  <a:lnTo>
                    <a:pt x="0" y="506272"/>
                  </a:lnTo>
                  <a:lnTo>
                    <a:pt x="514769" y="506272"/>
                  </a:lnTo>
                  <a:lnTo>
                    <a:pt x="514769" y="0"/>
                  </a:lnTo>
                  <a:close/>
                </a:path>
              </a:pathLst>
            </a:custGeom>
            <a:solidFill>
              <a:srgbClr val="E94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675948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72"/>
                  </a:lnTo>
                  <a:lnTo>
                    <a:pt x="514781" y="506272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675948" y="1514284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640123" y="501751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83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83" y="506260"/>
                  </a:lnTo>
                  <a:lnTo>
                    <a:pt x="519683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159807" y="501751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83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83" y="506260"/>
                  </a:lnTo>
                  <a:lnTo>
                    <a:pt x="519683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279" y="5834824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279" y="6346406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09">
                  <a:moveTo>
                    <a:pt x="531291" y="0"/>
                  </a:moveTo>
                  <a:lnTo>
                    <a:pt x="0" y="0"/>
                  </a:lnTo>
                  <a:lnTo>
                    <a:pt x="0" y="511594"/>
                  </a:lnTo>
                  <a:lnTo>
                    <a:pt x="531291" y="511594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279" y="5323243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279" y="4811648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35571" y="5834824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66863" y="5834824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656785" y="6344107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94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94" y="511581"/>
                  </a:lnTo>
                  <a:lnTo>
                    <a:pt x="511594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168380" y="6344107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150018" y="5834291"/>
              <a:ext cx="2043430" cy="1024255"/>
            </a:xfrm>
            <a:custGeom>
              <a:avLst/>
              <a:gdLst/>
              <a:ahLst/>
              <a:cxnLst/>
              <a:rect l="l" t="t" r="r" b="b"/>
              <a:pathLst>
                <a:path w="2043429" h="1024254">
                  <a:moveTo>
                    <a:pt x="511581" y="512114"/>
                  </a:moveTo>
                  <a:lnTo>
                    <a:pt x="0" y="512114"/>
                  </a:lnTo>
                  <a:lnTo>
                    <a:pt x="0" y="1023708"/>
                  </a:lnTo>
                  <a:lnTo>
                    <a:pt x="511581" y="1023708"/>
                  </a:lnTo>
                  <a:lnTo>
                    <a:pt x="511581" y="512114"/>
                  </a:lnTo>
                  <a:close/>
                </a:path>
                <a:path w="2043429" h="1024254">
                  <a:moveTo>
                    <a:pt x="2043125" y="0"/>
                  </a:moveTo>
                  <a:lnTo>
                    <a:pt x="1533715" y="0"/>
                  </a:lnTo>
                  <a:lnTo>
                    <a:pt x="1533715" y="511581"/>
                  </a:lnTo>
                  <a:lnTo>
                    <a:pt x="2043125" y="511581"/>
                  </a:lnTo>
                  <a:lnTo>
                    <a:pt x="2043125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682704" y="6345872"/>
              <a:ext cx="510540" cy="511809"/>
            </a:xfrm>
            <a:custGeom>
              <a:avLst/>
              <a:gdLst/>
              <a:ahLst/>
              <a:cxnLst/>
              <a:rect l="l" t="t" r="r" b="b"/>
              <a:pathLst>
                <a:path w="510540" h="511809">
                  <a:moveTo>
                    <a:pt x="510438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0438" y="511581"/>
                  </a:lnTo>
                  <a:lnTo>
                    <a:pt x="510438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1171808" y="5833732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10">
                  <a:moveTo>
                    <a:pt x="511594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94" y="511581"/>
                  </a:lnTo>
                  <a:lnTo>
                    <a:pt x="511594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892951" y="1229677"/>
              <a:ext cx="4407535" cy="4407535"/>
            </a:xfrm>
            <a:custGeom>
              <a:avLst/>
              <a:gdLst/>
              <a:ahLst/>
              <a:cxnLst/>
              <a:rect l="l" t="t" r="r" b="b"/>
              <a:pathLst>
                <a:path w="4407534" h="4407535">
                  <a:moveTo>
                    <a:pt x="2203615" y="0"/>
                  </a:moveTo>
                  <a:lnTo>
                    <a:pt x="0" y="2203615"/>
                  </a:lnTo>
                  <a:lnTo>
                    <a:pt x="2203615" y="4407230"/>
                  </a:lnTo>
                  <a:lnTo>
                    <a:pt x="4407242" y="2203615"/>
                  </a:lnTo>
                  <a:lnTo>
                    <a:pt x="2203615" y="0"/>
                  </a:lnTo>
                  <a:close/>
                </a:path>
              </a:pathLst>
            </a:custGeom>
            <a:solidFill>
              <a:srgbClr val="F39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300405" y="2537890"/>
              <a:ext cx="3592829" cy="3520440"/>
            </a:xfrm>
            <a:custGeom>
              <a:avLst/>
              <a:gdLst/>
              <a:ahLst/>
              <a:cxnLst/>
              <a:rect l="l" t="t" r="r" b="b"/>
              <a:pathLst>
                <a:path w="3592829" h="3520440">
                  <a:moveTo>
                    <a:pt x="1818777" y="0"/>
                  </a:moveTo>
                  <a:lnTo>
                    <a:pt x="1773560" y="0"/>
                  </a:lnTo>
                  <a:lnTo>
                    <a:pt x="1728355" y="1108"/>
                  </a:lnTo>
                  <a:lnTo>
                    <a:pt x="1683184" y="3324"/>
                  </a:lnTo>
                  <a:lnTo>
                    <a:pt x="1638071" y="6649"/>
                  </a:lnTo>
                  <a:lnTo>
                    <a:pt x="1593038" y="11083"/>
                  </a:lnTo>
                  <a:lnTo>
                    <a:pt x="1548109" y="16624"/>
                  </a:lnTo>
                  <a:lnTo>
                    <a:pt x="1503307" y="23274"/>
                  </a:lnTo>
                  <a:lnTo>
                    <a:pt x="1458655" y="31032"/>
                  </a:lnTo>
                  <a:lnTo>
                    <a:pt x="1414175" y="39899"/>
                  </a:lnTo>
                  <a:lnTo>
                    <a:pt x="1369892" y="49873"/>
                  </a:lnTo>
                  <a:lnTo>
                    <a:pt x="1325827" y="60957"/>
                  </a:lnTo>
                  <a:lnTo>
                    <a:pt x="1282004" y="73148"/>
                  </a:lnTo>
                  <a:lnTo>
                    <a:pt x="1238447" y="86448"/>
                  </a:lnTo>
                  <a:lnTo>
                    <a:pt x="1195177" y="100856"/>
                  </a:lnTo>
                  <a:lnTo>
                    <a:pt x="1152218" y="116372"/>
                  </a:lnTo>
                  <a:lnTo>
                    <a:pt x="1109594" y="132997"/>
                  </a:lnTo>
                  <a:lnTo>
                    <a:pt x="1067326" y="150730"/>
                  </a:lnTo>
                  <a:lnTo>
                    <a:pt x="1025439" y="169571"/>
                  </a:lnTo>
                  <a:lnTo>
                    <a:pt x="983955" y="189520"/>
                  </a:lnTo>
                  <a:lnTo>
                    <a:pt x="942898" y="210578"/>
                  </a:lnTo>
                  <a:lnTo>
                    <a:pt x="902289" y="232745"/>
                  </a:lnTo>
                  <a:lnTo>
                    <a:pt x="862154" y="256019"/>
                  </a:lnTo>
                  <a:lnTo>
                    <a:pt x="822513" y="280402"/>
                  </a:lnTo>
                  <a:lnTo>
                    <a:pt x="783391" y="305893"/>
                  </a:lnTo>
                  <a:lnTo>
                    <a:pt x="744811" y="332492"/>
                  </a:lnTo>
                  <a:lnTo>
                    <a:pt x="706795" y="360200"/>
                  </a:lnTo>
                  <a:lnTo>
                    <a:pt x="669367" y="389016"/>
                  </a:lnTo>
                  <a:lnTo>
                    <a:pt x="632549" y="418941"/>
                  </a:lnTo>
                  <a:lnTo>
                    <a:pt x="596365" y="449973"/>
                  </a:lnTo>
                  <a:lnTo>
                    <a:pt x="560838" y="482114"/>
                  </a:lnTo>
                  <a:lnTo>
                    <a:pt x="525991" y="515363"/>
                  </a:lnTo>
                  <a:lnTo>
                    <a:pt x="492056" y="549508"/>
                  </a:lnTo>
                  <a:lnTo>
                    <a:pt x="459252" y="584319"/>
                  </a:lnTo>
                  <a:lnTo>
                    <a:pt x="427579" y="619773"/>
                  </a:lnTo>
                  <a:lnTo>
                    <a:pt x="397038" y="655848"/>
                  </a:lnTo>
                  <a:lnTo>
                    <a:pt x="367628" y="692521"/>
                  </a:lnTo>
                  <a:lnTo>
                    <a:pt x="339349" y="729770"/>
                  </a:lnTo>
                  <a:lnTo>
                    <a:pt x="312201" y="767572"/>
                  </a:lnTo>
                  <a:lnTo>
                    <a:pt x="286184" y="805905"/>
                  </a:lnTo>
                  <a:lnTo>
                    <a:pt x="261298" y="844745"/>
                  </a:lnTo>
                  <a:lnTo>
                    <a:pt x="237544" y="884072"/>
                  </a:lnTo>
                  <a:lnTo>
                    <a:pt x="214921" y="923860"/>
                  </a:lnTo>
                  <a:lnTo>
                    <a:pt x="193428" y="964090"/>
                  </a:lnTo>
                  <a:lnTo>
                    <a:pt x="173068" y="1004737"/>
                  </a:lnTo>
                  <a:lnTo>
                    <a:pt x="153838" y="1045778"/>
                  </a:lnTo>
                  <a:lnTo>
                    <a:pt x="135739" y="1087193"/>
                  </a:lnTo>
                  <a:lnTo>
                    <a:pt x="118772" y="1128957"/>
                  </a:lnTo>
                  <a:lnTo>
                    <a:pt x="102935" y="1171049"/>
                  </a:lnTo>
                  <a:lnTo>
                    <a:pt x="88230" y="1213446"/>
                  </a:lnTo>
                  <a:lnTo>
                    <a:pt x="74656" y="1256125"/>
                  </a:lnTo>
                  <a:lnTo>
                    <a:pt x="62213" y="1299063"/>
                  </a:lnTo>
                  <a:lnTo>
                    <a:pt x="50902" y="1342238"/>
                  </a:lnTo>
                  <a:lnTo>
                    <a:pt x="40721" y="1385628"/>
                  </a:lnTo>
                  <a:lnTo>
                    <a:pt x="31672" y="1429210"/>
                  </a:lnTo>
                  <a:lnTo>
                    <a:pt x="23754" y="1472962"/>
                  </a:lnTo>
                  <a:lnTo>
                    <a:pt x="16967" y="1516860"/>
                  </a:lnTo>
                  <a:lnTo>
                    <a:pt x="11311" y="1560882"/>
                  </a:lnTo>
                  <a:lnTo>
                    <a:pt x="6786" y="1605005"/>
                  </a:lnTo>
                  <a:lnTo>
                    <a:pt x="3393" y="1649208"/>
                  </a:lnTo>
                  <a:lnTo>
                    <a:pt x="1131" y="1693467"/>
                  </a:lnTo>
                  <a:lnTo>
                    <a:pt x="0" y="1737761"/>
                  </a:lnTo>
                  <a:lnTo>
                    <a:pt x="0" y="1782065"/>
                  </a:lnTo>
                  <a:lnTo>
                    <a:pt x="1131" y="1826358"/>
                  </a:lnTo>
                  <a:lnTo>
                    <a:pt x="3393" y="1870617"/>
                  </a:lnTo>
                  <a:lnTo>
                    <a:pt x="6786" y="1914820"/>
                  </a:lnTo>
                  <a:lnTo>
                    <a:pt x="11311" y="1958944"/>
                  </a:lnTo>
                  <a:lnTo>
                    <a:pt x="16967" y="2002966"/>
                  </a:lnTo>
                  <a:lnTo>
                    <a:pt x="23754" y="2046864"/>
                  </a:lnTo>
                  <a:lnTo>
                    <a:pt x="31672" y="2090615"/>
                  </a:lnTo>
                  <a:lnTo>
                    <a:pt x="40721" y="2134197"/>
                  </a:lnTo>
                  <a:lnTo>
                    <a:pt x="50902" y="2177587"/>
                  </a:lnTo>
                  <a:lnTo>
                    <a:pt x="62213" y="2220762"/>
                  </a:lnTo>
                  <a:lnTo>
                    <a:pt x="74656" y="2263701"/>
                  </a:lnTo>
                  <a:lnTo>
                    <a:pt x="88230" y="2306380"/>
                  </a:lnTo>
                  <a:lnTo>
                    <a:pt x="102935" y="2348776"/>
                  </a:lnTo>
                  <a:lnTo>
                    <a:pt x="118772" y="2390868"/>
                  </a:lnTo>
                  <a:lnTo>
                    <a:pt x="135739" y="2432632"/>
                  </a:lnTo>
                  <a:lnTo>
                    <a:pt x="153838" y="2474047"/>
                  </a:lnTo>
                  <a:lnTo>
                    <a:pt x="173068" y="2515089"/>
                  </a:lnTo>
                  <a:lnTo>
                    <a:pt x="193428" y="2555736"/>
                  </a:lnTo>
                  <a:lnTo>
                    <a:pt x="214921" y="2595965"/>
                  </a:lnTo>
                  <a:lnTo>
                    <a:pt x="237544" y="2635754"/>
                  </a:lnTo>
                  <a:lnTo>
                    <a:pt x="261298" y="2675080"/>
                  </a:lnTo>
                  <a:lnTo>
                    <a:pt x="286184" y="2713921"/>
                  </a:lnTo>
                  <a:lnTo>
                    <a:pt x="312201" y="2752253"/>
                  </a:lnTo>
                  <a:lnTo>
                    <a:pt x="339349" y="2790055"/>
                  </a:lnTo>
                  <a:lnTo>
                    <a:pt x="367628" y="2827304"/>
                  </a:lnTo>
                  <a:lnTo>
                    <a:pt x="397038" y="2863978"/>
                  </a:lnTo>
                  <a:lnTo>
                    <a:pt x="427579" y="2900053"/>
                  </a:lnTo>
                  <a:lnTo>
                    <a:pt x="459252" y="2935507"/>
                  </a:lnTo>
                  <a:lnTo>
                    <a:pt x="492056" y="2970317"/>
                  </a:lnTo>
                  <a:lnTo>
                    <a:pt x="525991" y="3004462"/>
                  </a:lnTo>
                  <a:lnTo>
                    <a:pt x="560838" y="3037712"/>
                  </a:lnTo>
                  <a:lnTo>
                    <a:pt x="596365" y="3069853"/>
                  </a:lnTo>
                  <a:lnTo>
                    <a:pt x="632549" y="3100887"/>
                  </a:lnTo>
                  <a:lnTo>
                    <a:pt x="669367" y="3130812"/>
                  </a:lnTo>
                  <a:lnTo>
                    <a:pt x="706795" y="3159628"/>
                  </a:lnTo>
                  <a:lnTo>
                    <a:pt x="744811" y="3187336"/>
                  </a:lnTo>
                  <a:lnTo>
                    <a:pt x="783391" y="3213936"/>
                  </a:lnTo>
                  <a:lnTo>
                    <a:pt x="822513" y="3239428"/>
                  </a:lnTo>
                  <a:lnTo>
                    <a:pt x="862154" y="3263811"/>
                  </a:lnTo>
                  <a:lnTo>
                    <a:pt x="902289" y="3287086"/>
                  </a:lnTo>
                  <a:lnTo>
                    <a:pt x="942898" y="3309253"/>
                  </a:lnTo>
                  <a:lnTo>
                    <a:pt x="983955" y="3330311"/>
                  </a:lnTo>
                  <a:lnTo>
                    <a:pt x="1025439" y="3350261"/>
                  </a:lnTo>
                  <a:lnTo>
                    <a:pt x="1067326" y="3369102"/>
                  </a:lnTo>
                  <a:lnTo>
                    <a:pt x="1109594" y="3386836"/>
                  </a:lnTo>
                  <a:lnTo>
                    <a:pt x="1152218" y="3403461"/>
                  </a:lnTo>
                  <a:lnTo>
                    <a:pt x="1195177" y="3418977"/>
                  </a:lnTo>
                  <a:lnTo>
                    <a:pt x="1238447" y="3433386"/>
                  </a:lnTo>
                  <a:lnTo>
                    <a:pt x="1282004" y="3446686"/>
                  </a:lnTo>
                  <a:lnTo>
                    <a:pt x="1325827" y="3458877"/>
                  </a:lnTo>
                  <a:lnTo>
                    <a:pt x="1369892" y="3469961"/>
                  </a:lnTo>
                  <a:lnTo>
                    <a:pt x="1414175" y="3479936"/>
                  </a:lnTo>
                  <a:lnTo>
                    <a:pt x="1458655" y="3488802"/>
                  </a:lnTo>
                  <a:lnTo>
                    <a:pt x="1503307" y="3496560"/>
                  </a:lnTo>
                  <a:lnTo>
                    <a:pt x="1548109" y="3503210"/>
                  </a:lnTo>
                  <a:lnTo>
                    <a:pt x="1593038" y="3508752"/>
                  </a:lnTo>
                  <a:lnTo>
                    <a:pt x="1638071" y="3513185"/>
                  </a:lnTo>
                  <a:lnTo>
                    <a:pt x="1683184" y="3516510"/>
                  </a:lnTo>
                  <a:lnTo>
                    <a:pt x="1728355" y="3518727"/>
                  </a:lnTo>
                  <a:lnTo>
                    <a:pt x="1773560" y="3519835"/>
                  </a:lnTo>
                  <a:lnTo>
                    <a:pt x="1818777" y="3519835"/>
                  </a:lnTo>
                  <a:lnTo>
                    <a:pt x="1863982" y="3518727"/>
                  </a:lnTo>
                  <a:lnTo>
                    <a:pt x="1909153" y="3516510"/>
                  </a:lnTo>
                  <a:lnTo>
                    <a:pt x="1954266" y="3513185"/>
                  </a:lnTo>
                  <a:lnTo>
                    <a:pt x="1999299" y="3508752"/>
                  </a:lnTo>
                  <a:lnTo>
                    <a:pt x="2044227" y="3503210"/>
                  </a:lnTo>
                  <a:lnTo>
                    <a:pt x="2089030" y="3496560"/>
                  </a:lnTo>
                  <a:lnTo>
                    <a:pt x="2133682" y="3488802"/>
                  </a:lnTo>
                  <a:lnTo>
                    <a:pt x="2178161" y="3479936"/>
                  </a:lnTo>
                  <a:lnTo>
                    <a:pt x="2222445" y="3469961"/>
                  </a:lnTo>
                  <a:lnTo>
                    <a:pt x="2266510" y="3458877"/>
                  </a:lnTo>
                  <a:lnTo>
                    <a:pt x="2310332" y="3446686"/>
                  </a:lnTo>
                  <a:lnTo>
                    <a:pt x="2353890" y="3433386"/>
                  </a:lnTo>
                  <a:lnTo>
                    <a:pt x="2397160" y="3418977"/>
                  </a:lnTo>
                  <a:lnTo>
                    <a:pt x="2440119" y="3403461"/>
                  </a:lnTo>
                  <a:lnTo>
                    <a:pt x="2482743" y="3386836"/>
                  </a:lnTo>
                  <a:lnTo>
                    <a:pt x="2525010" y="3369102"/>
                  </a:lnTo>
                  <a:lnTo>
                    <a:pt x="2566897" y="3350261"/>
                  </a:lnTo>
                  <a:lnTo>
                    <a:pt x="2608381" y="3330311"/>
                  </a:lnTo>
                  <a:lnTo>
                    <a:pt x="2649439" y="3309253"/>
                  </a:lnTo>
                  <a:lnTo>
                    <a:pt x="2690047" y="3287086"/>
                  </a:lnTo>
                  <a:lnTo>
                    <a:pt x="2730183" y="3263811"/>
                  </a:lnTo>
                  <a:lnTo>
                    <a:pt x="2769823" y="3239428"/>
                  </a:lnTo>
                  <a:lnTo>
                    <a:pt x="2808945" y="3213936"/>
                  </a:lnTo>
                  <a:lnTo>
                    <a:pt x="2847526" y="3187336"/>
                  </a:lnTo>
                  <a:lnTo>
                    <a:pt x="2885542" y="3159628"/>
                  </a:lnTo>
                  <a:lnTo>
                    <a:pt x="2922970" y="3130812"/>
                  </a:lnTo>
                  <a:lnTo>
                    <a:pt x="2959788" y="3100887"/>
                  </a:lnTo>
                  <a:lnTo>
                    <a:pt x="2995971" y="3069853"/>
                  </a:lnTo>
                  <a:lnTo>
                    <a:pt x="3031499" y="3037712"/>
                  </a:lnTo>
                  <a:lnTo>
                    <a:pt x="3066346" y="3004462"/>
                  </a:lnTo>
                  <a:lnTo>
                    <a:pt x="3100280" y="2970317"/>
                  </a:lnTo>
                  <a:lnTo>
                    <a:pt x="3133084" y="2935507"/>
                  </a:lnTo>
                  <a:lnTo>
                    <a:pt x="3164756" y="2900053"/>
                  </a:lnTo>
                  <a:lnTo>
                    <a:pt x="3195296" y="2863978"/>
                  </a:lnTo>
                  <a:lnTo>
                    <a:pt x="3224706" y="2827304"/>
                  </a:lnTo>
                  <a:lnTo>
                    <a:pt x="3252985" y="2790055"/>
                  </a:lnTo>
                  <a:lnTo>
                    <a:pt x="3280132" y="2752253"/>
                  </a:lnTo>
                  <a:lnTo>
                    <a:pt x="3306148" y="2713921"/>
                  </a:lnTo>
                  <a:lnTo>
                    <a:pt x="3331034" y="2675080"/>
                  </a:lnTo>
                  <a:lnTo>
                    <a:pt x="3354788" y="2635754"/>
                  </a:lnTo>
                  <a:lnTo>
                    <a:pt x="3377410" y="2595965"/>
                  </a:lnTo>
                  <a:lnTo>
                    <a:pt x="3398902" y="2555736"/>
                  </a:lnTo>
                  <a:lnTo>
                    <a:pt x="3419263" y="2515089"/>
                  </a:lnTo>
                  <a:lnTo>
                    <a:pt x="3438492" y="2474047"/>
                  </a:lnTo>
                  <a:lnTo>
                    <a:pt x="3456590" y="2432632"/>
                  </a:lnTo>
                  <a:lnTo>
                    <a:pt x="3473558" y="2390868"/>
                  </a:lnTo>
                  <a:lnTo>
                    <a:pt x="3489394" y="2348776"/>
                  </a:lnTo>
                  <a:lnTo>
                    <a:pt x="3504098" y="2306380"/>
                  </a:lnTo>
                  <a:lnTo>
                    <a:pt x="3517672" y="2263701"/>
                  </a:lnTo>
                  <a:lnTo>
                    <a:pt x="3530115" y="2220762"/>
                  </a:lnTo>
                  <a:lnTo>
                    <a:pt x="3541426" y="2177587"/>
                  </a:lnTo>
                  <a:lnTo>
                    <a:pt x="3551606" y="2134197"/>
                  </a:lnTo>
                  <a:lnTo>
                    <a:pt x="3560656" y="2090615"/>
                  </a:lnTo>
                  <a:lnTo>
                    <a:pt x="3568574" y="2046864"/>
                  </a:lnTo>
                  <a:lnTo>
                    <a:pt x="3575360" y="2002966"/>
                  </a:lnTo>
                  <a:lnTo>
                    <a:pt x="3581016" y="1958944"/>
                  </a:lnTo>
                  <a:lnTo>
                    <a:pt x="3585541" y="1914820"/>
                  </a:lnTo>
                  <a:lnTo>
                    <a:pt x="3588934" y="1870617"/>
                  </a:lnTo>
                  <a:lnTo>
                    <a:pt x="3591196" y="1826358"/>
                  </a:lnTo>
                  <a:lnTo>
                    <a:pt x="3592328" y="1782065"/>
                  </a:lnTo>
                  <a:lnTo>
                    <a:pt x="3592328" y="1737761"/>
                  </a:lnTo>
                  <a:lnTo>
                    <a:pt x="3591196" y="1693467"/>
                  </a:lnTo>
                  <a:lnTo>
                    <a:pt x="3588934" y="1649208"/>
                  </a:lnTo>
                  <a:lnTo>
                    <a:pt x="3585541" y="1605005"/>
                  </a:lnTo>
                  <a:lnTo>
                    <a:pt x="3581016" y="1560882"/>
                  </a:lnTo>
                  <a:lnTo>
                    <a:pt x="3575360" y="1516860"/>
                  </a:lnTo>
                  <a:lnTo>
                    <a:pt x="3568574" y="1472962"/>
                  </a:lnTo>
                  <a:lnTo>
                    <a:pt x="3560656" y="1429210"/>
                  </a:lnTo>
                  <a:lnTo>
                    <a:pt x="3551606" y="1385628"/>
                  </a:lnTo>
                  <a:lnTo>
                    <a:pt x="3541426" y="1342238"/>
                  </a:lnTo>
                  <a:lnTo>
                    <a:pt x="3530115" y="1299063"/>
                  </a:lnTo>
                  <a:lnTo>
                    <a:pt x="3517672" y="1256125"/>
                  </a:lnTo>
                  <a:lnTo>
                    <a:pt x="3504098" y="1213446"/>
                  </a:lnTo>
                  <a:lnTo>
                    <a:pt x="3489394" y="1171049"/>
                  </a:lnTo>
                  <a:lnTo>
                    <a:pt x="3473558" y="1128957"/>
                  </a:lnTo>
                  <a:lnTo>
                    <a:pt x="3456590" y="1087193"/>
                  </a:lnTo>
                  <a:lnTo>
                    <a:pt x="3438492" y="1045778"/>
                  </a:lnTo>
                  <a:lnTo>
                    <a:pt x="3419263" y="1004737"/>
                  </a:lnTo>
                  <a:lnTo>
                    <a:pt x="3398902" y="964090"/>
                  </a:lnTo>
                  <a:lnTo>
                    <a:pt x="3377410" y="923860"/>
                  </a:lnTo>
                  <a:lnTo>
                    <a:pt x="3354788" y="884072"/>
                  </a:lnTo>
                  <a:lnTo>
                    <a:pt x="3331034" y="844745"/>
                  </a:lnTo>
                  <a:lnTo>
                    <a:pt x="3306148" y="805905"/>
                  </a:lnTo>
                  <a:lnTo>
                    <a:pt x="3280132" y="767572"/>
                  </a:lnTo>
                  <a:lnTo>
                    <a:pt x="3252985" y="729770"/>
                  </a:lnTo>
                  <a:lnTo>
                    <a:pt x="3224706" y="692521"/>
                  </a:lnTo>
                  <a:lnTo>
                    <a:pt x="3195296" y="655848"/>
                  </a:lnTo>
                  <a:lnTo>
                    <a:pt x="3164756" y="619773"/>
                  </a:lnTo>
                  <a:lnTo>
                    <a:pt x="3133084" y="584319"/>
                  </a:lnTo>
                  <a:lnTo>
                    <a:pt x="3100280" y="549508"/>
                  </a:lnTo>
                  <a:lnTo>
                    <a:pt x="3066346" y="515363"/>
                  </a:lnTo>
                  <a:lnTo>
                    <a:pt x="3031499" y="482114"/>
                  </a:lnTo>
                  <a:lnTo>
                    <a:pt x="2995971" y="449973"/>
                  </a:lnTo>
                  <a:lnTo>
                    <a:pt x="2959788" y="418941"/>
                  </a:lnTo>
                  <a:lnTo>
                    <a:pt x="2922970" y="389016"/>
                  </a:lnTo>
                  <a:lnTo>
                    <a:pt x="2885542" y="360200"/>
                  </a:lnTo>
                  <a:lnTo>
                    <a:pt x="2847526" y="332492"/>
                  </a:lnTo>
                  <a:lnTo>
                    <a:pt x="2808945" y="305893"/>
                  </a:lnTo>
                  <a:lnTo>
                    <a:pt x="2769823" y="280402"/>
                  </a:lnTo>
                  <a:lnTo>
                    <a:pt x="2730183" y="256019"/>
                  </a:lnTo>
                  <a:lnTo>
                    <a:pt x="2690047" y="232745"/>
                  </a:lnTo>
                  <a:lnTo>
                    <a:pt x="2649439" y="210578"/>
                  </a:lnTo>
                  <a:lnTo>
                    <a:pt x="2608381" y="189520"/>
                  </a:lnTo>
                  <a:lnTo>
                    <a:pt x="2566897" y="169571"/>
                  </a:lnTo>
                  <a:lnTo>
                    <a:pt x="2525010" y="150730"/>
                  </a:lnTo>
                  <a:lnTo>
                    <a:pt x="2482743" y="132997"/>
                  </a:lnTo>
                  <a:lnTo>
                    <a:pt x="2440119" y="116372"/>
                  </a:lnTo>
                  <a:lnTo>
                    <a:pt x="2397160" y="100856"/>
                  </a:lnTo>
                  <a:lnTo>
                    <a:pt x="2353890" y="86448"/>
                  </a:lnTo>
                  <a:lnTo>
                    <a:pt x="2310332" y="73148"/>
                  </a:lnTo>
                  <a:lnTo>
                    <a:pt x="2266510" y="60957"/>
                  </a:lnTo>
                  <a:lnTo>
                    <a:pt x="2222445" y="49873"/>
                  </a:lnTo>
                  <a:lnTo>
                    <a:pt x="2178161" y="39899"/>
                  </a:lnTo>
                  <a:lnTo>
                    <a:pt x="2133682" y="31032"/>
                  </a:lnTo>
                  <a:lnTo>
                    <a:pt x="2089030" y="23274"/>
                  </a:lnTo>
                  <a:lnTo>
                    <a:pt x="2044227" y="16624"/>
                  </a:lnTo>
                  <a:lnTo>
                    <a:pt x="1999299" y="11083"/>
                  </a:lnTo>
                  <a:lnTo>
                    <a:pt x="1954266" y="6649"/>
                  </a:lnTo>
                  <a:lnTo>
                    <a:pt x="1909153" y="3324"/>
                  </a:lnTo>
                  <a:lnTo>
                    <a:pt x="1863982" y="1108"/>
                  </a:lnTo>
                  <a:lnTo>
                    <a:pt x="1818777" y="0"/>
                  </a:lnTo>
                  <a:close/>
                </a:path>
              </a:pathLst>
            </a:custGeom>
            <a:solidFill>
              <a:srgbClr val="FFCD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142348" y="2347944"/>
              <a:ext cx="1844039" cy="1844675"/>
            </a:xfrm>
            <a:custGeom>
              <a:avLst/>
              <a:gdLst/>
              <a:ahLst/>
              <a:cxnLst/>
              <a:rect l="l" t="t" r="r" b="b"/>
              <a:pathLst>
                <a:path w="1844039" h="1844675">
                  <a:moveTo>
                    <a:pt x="1090117" y="0"/>
                  </a:moveTo>
                  <a:lnTo>
                    <a:pt x="0" y="1090104"/>
                  </a:lnTo>
                  <a:lnTo>
                    <a:pt x="753745" y="1844090"/>
                  </a:lnTo>
                  <a:lnTo>
                    <a:pt x="1843989" y="1844090"/>
                  </a:lnTo>
                  <a:lnTo>
                    <a:pt x="1843989" y="753859"/>
                  </a:lnTo>
                  <a:lnTo>
                    <a:pt x="1090117" y="0"/>
                  </a:lnTo>
                  <a:close/>
                </a:path>
              </a:pathLst>
            </a:custGeom>
            <a:solidFill>
              <a:srgbClr val="0285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142348" y="4403582"/>
              <a:ext cx="1844039" cy="1844675"/>
            </a:xfrm>
            <a:custGeom>
              <a:avLst/>
              <a:gdLst/>
              <a:ahLst/>
              <a:cxnLst/>
              <a:rect l="l" t="t" r="r" b="b"/>
              <a:pathLst>
                <a:path w="1844039" h="1844675">
                  <a:moveTo>
                    <a:pt x="1843989" y="0"/>
                  </a:moveTo>
                  <a:lnTo>
                    <a:pt x="753745" y="0"/>
                  </a:lnTo>
                  <a:lnTo>
                    <a:pt x="0" y="753973"/>
                  </a:lnTo>
                  <a:lnTo>
                    <a:pt x="1090117" y="1844090"/>
                  </a:lnTo>
                  <a:lnTo>
                    <a:pt x="1843989" y="1090231"/>
                  </a:lnTo>
                  <a:lnTo>
                    <a:pt x="1843989" y="0"/>
                  </a:lnTo>
                  <a:close/>
                </a:path>
              </a:pathLst>
            </a:custGeom>
            <a:solidFill>
              <a:srgbClr val="59BA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206806" y="2347944"/>
              <a:ext cx="1844039" cy="1844675"/>
            </a:xfrm>
            <a:custGeom>
              <a:avLst/>
              <a:gdLst/>
              <a:ahLst/>
              <a:cxnLst/>
              <a:rect l="l" t="t" r="r" b="b"/>
              <a:pathLst>
                <a:path w="1844040" h="1844675">
                  <a:moveTo>
                    <a:pt x="753872" y="0"/>
                  </a:moveTo>
                  <a:lnTo>
                    <a:pt x="0" y="753859"/>
                  </a:lnTo>
                  <a:lnTo>
                    <a:pt x="0" y="1844090"/>
                  </a:lnTo>
                  <a:lnTo>
                    <a:pt x="1090244" y="1844090"/>
                  </a:lnTo>
                  <a:lnTo>
                    <a:pt x="1843989" y="1090104"/>
                  </a:lnTo>
                  <a:lnTo>
                    <a:pt x="753872" y="0"/>
                  </a:lnTo>
                  <a:close/>
                </a:path>
              </a:pathLst>
            </a:custGeom>
            <a:solidFill>
              <a:srgbClr val="0754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504146" y="3705092"/>
              <a:ext cx="1184910" cy="1185545"/>
            </a:xfrm>
            <a:custGeom>
              <a:avLst/>
              <a:gdLst/>
              <a:ahLst/>
              <a:cxnLst/>
              <a:rect l="l" t="t" r="r" b="b"/>
              <a:pathLst>
                <a:path w="1184909" h="1185545">
                  <a:moveTo>
                    <a:pt x="592431" y="0"/>
                  </a:moveTo>
                  <a:lnTo>
                    <a:pt x="540043" y="2268"/>
                  </a:lnTo>
                  <a:lnTo>
                    <a:pt x="488583" y="9009"/>
                  </a:lnTo>
                  <a:lnTo>
                    <a:pt x="438278" y="20131"/>
                  </a:lnTo>
                  <a:lnTo>
                    <a:pt x="389352" y="35539"/>
                  </a:lnTo>
                  <a:lnTo>
                    <a:pt x="342032" y="55140"/>
                  </a:lnTo>
                  <a:lnTo>
                    <a:pt x="296542" y="78839"/>
                  </a:lnTo>
                  <a:lnTo>
                    <a:pt x="253110" y="106544"/>
                  </a:lnTo>
                  <a:lnTo>
                    <a:pt x="211960" y="138161"/>
                  </a:lnTo>
                  <a:lnTo>
                    <a:pt x="173318" y="173596"/>
                  </a:lnTo>
                  <a:lnTo>
                    <a:pt x="140388" y="209312"/>
                  </a:lnTo>
                  <a:lnTo>
                    <a:pt x="110924" y="246984"/>
                  </a:lnTo>
                  <a:lnTo>
                    <a:pt x="84926" y="286396"/>
                  </a:lnTo>
                  <a:lnTo>
                    <a:pt x="62395" y="327330"/>
                  </a:lnTo>
                  <a:lnTo>
                    <a:pt x="43330" y="369568"/>
                  </a:lnTo>
                  <a:lnTo>
                    <a:pt x="27731" y="412893"/>
                  </a:lnTo>
                  <a:lnTo>
                    <a:pt x="15599" y="457087"/>
                  </a:lnTo>
                  <a:lnTo>
                    <a:pt x="6933" y="501933"/>
                  </a:lnTo>
                  <a:lnTo>
                    <a:pt x="1733" y="547215"/>
                  </a:lnTo>
                  <a:lnTo>
                    <a:pt x="0" y="592713"/>
                  </a:lnTo>
                  <a:lnTo>
                    <a:pt x="1732" y="638212"/>
                  </a:lnTo>
                  <a:lnTo>
                    <a:pt x="6931" y="683493"/>
                  </a:lnTo>
                  <a:lnTo>
                    <a:pt x="15596" y="728339"/>
                  </a:lnTo>
                  <a:lnTo>
                    <a:pt x="27727" y="772532"/>
                  </a:lnTo>
                  <a:lnTo>
                    <a:pt x="43325" y="815856"/>
                  </a:lnTo>
                  <a:lnTo>
                    <a:pt x="62389" y="858093"/>
                  </a:lnTo>
                  <a:lnTo>
                    <a:pt x="84919" y="899026"/>
                  </a:lnTo>
                  <a:lnTo>
                    <a:pt x="110915" y="938436"/>
                  </a:lnTo>
                  <a:lnTo>
                    <a:pt x="140377" y="976107"/>
                  </a:lnTo>
                  <a:lnTo>
                    <a:pt x="173305" y="1011821"/>
                  </a:lnTo>
                  <a:lnTo>
                    <a:pt x="211951" y="1047259"/>
                  </a:lnTo>
                  <a:lnTo>
                    <a:pt x="253104" y="1078878"/>
                  </a:lnTo>
                  <a:lnTo>
                    <a:pt x="296539" y="1106583"/>
                  </a:lnTo>
                  <a:lnTo>
                    <a:pt x="342029" y="1130283"/>
                  </a:lnTo>
                  <a:lnTo>
                    <a:pt x="389351" y="1149882"/>
                  </a:lnTo>
                  <a:lnTo>
                    <a:pt x="438277" y="1165289"/>
                  </a:lnTo>
                  <a:lnTo>
                    <a:pt x="488583" y="1176409"/>
                  </a:lnTo>
                  <a:lnTo>
                    <a:pt x="540043" y="1183150"/>
                  </a:lnTo>
                  <a:lnTo>
                    <a:pt x="592431" y="1185418"/>
                  </a:lnTo>
                  <a:lnTo>
                    <a:pt x="644815" y="1183150"/>
                  </a:lnTo>
                  <a:lnTo>
                    <a:pt x="696272" y="1176409"/>
                  </a:lnTo>
                  <a:lnTo>
                    <a:pt x="746575" y="1165289"/>
                  </a:lnTo>
                  <a:lnTo>
                    <a:pt x="795500" y="1149882"/>
                  </a:lnTo>
                  <a:lnTo>
                    <a:pt x="842820" y="1130283"/>
                  </a:lnTo>
                  <a:lnTo>
                    <a:pt x="888311" y="1106583"/>
                  </a:lnTo>
                  <a:lnTo>
                    <a:pt x="931745" y="1078878"/>
                  </a:lnTo>
                  <a:lnTo>
                    <a:pt x="972898" y="1047259"/>
                  </a:lnTo>
                  <a:lnTo>
                    <a:pt x="1011543" y="1011821"/>
                  </a:lnTo>
                  <a:lnTo>
                    <a:pt x="1044472" y="976107"/>
                  </a:lnTo>
                  <a:lnTo>
                    <a:pt x="1073934" y="938436"/>
                  </a:lnTo>
                  <a:lnTo>
                    <a:pt x="1099930" y="899026"/>
                  </a:lnTo>
                  <a:lnTo>
                    <a:pt x="1122460" y="858093"/>
                  </a:lnTo>
                  <a:lnTo>
                    <a:pt x="1141524" y="815856"/>
                  </a:lnTo>
                  <a:lnTo>
                    <a:pt x="1157122" y="772532"/>
                  </a:lnTo>
                  <a:lnTo>
                    <a:pt x="1169253" y="728339"/>
                  </a:lnTo>
                  <a:lnTo>
                    <a:pt x="1177918" y="683493"/>
                  </a:lnTo>
                  <a:lnTo>
                    <a:pt x="1183118" y="638212"/>
                  </a:lnTo>
                  <a:lnTo>
                    <a:pt x="1184851" y="592713"/>
                  </a:lnTo>
                  <a:lnTo>
                    <a:pt x="1183118" y="547215"/>
                  </a:lnTo>
                  <a:lnTo>
                    <a:pt x="1177918" y="501933"/>
                  </a:lnTo>
                  <a:lnTo>
                    <a:pt x="1169253" y="457087"/>
                  </a:lnTo>
                  <a:lnTo>
                    <a:pt x="1157122" y="412893"/>
                  </a:lnTo>
                  <a:lnTo>
                    <a:pt x="1141524" y="369568"/>
                  </a:lnTo>
                  <a:lnTo>
                    <a:pt x="1122460" y="327330"/>
                  </a:lnTo>
                  <a:lnTo>
                    <a:pt x="1099930" y="286396"/>
                  </a:lnTo>
                  <a:lnTo>
                    <a:pt x="1073934" y="246984"/>
                  </a:lnTo>
                  <a:lnTo>
                    <a:pt x="1044472" y="209312"/>
                  </a:lnTo>
                  <a:lnTo>
                    <a:pt x="1011543" y="173596"/>
                  </a:lnTo>
                  <a:lnTo>
                    <a:pt x="972898" y="138161"/>
                  </a:lnTo>
                  <a:lnTo>
                    <a:pt x="931745" y="106544"/>
                  </a:lnTo>
                  <a:lnTo>
                    <a:pt x="888311" y="78839"/>
                  </a:lnTo>
                  <a:lnTo>
                    <a:pt x="842820" y="55140"/>
                  </a:lnTo>
                  <a:lnTo>
                    <a:pt x="795500" y="35539"/>
                  </a:lnTo>
                  <a:lnTo>
                    <a:pt x="746575" y="20131"/>
                  </a:lnTo>
                  <a:lnTo>
                    <a:pt x="696272" y="9009"/>
                  </a:lnTo>
                  <a:lnTo>
                    <a:pt x="644815" y="2268"/>
                  </a:lnTo>
                  <a:lnTo>
                    <a:pt x="5924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434371" y="3635244"/>
              <a:ext cx="1324610" cy="1325245"/>
            </a:xfrm>
            <a:custGeom>
              <a:avLst/>
              <a:gdLst/>
              <a:ahLst/>
              <a:cxnLst/>
              <a:rect l="l" t="t" r="r" b="b"/>
              <a:pathLst>
                <a:path w="1324609" h="1325245">
                  <a:moveTo>
                    <a:pt x="662195" y="0"/>
                  </a:moveTo>
                  <a:lnTo>
                    <a:pt x="615979" y="1603"/>
                  </a:lnTo>
                  <a:lnTo>
                    <a:pt x="569945" y="6415"/>
                  </a:lnTo>
                  <a:lnTo>
                    <a:pt x="524273" y="14435"/>
                  </a:lnTo>
                  <a:lnTo>
                    <a:pt x="479146" y="25662"/>
                  </a:lnTo>
                  <a:lnTo>
                    <a:pt x="434744" y="40097"/>
                  </a:lnTo>
                  <a:lnTo>
                    <a:pt x="391248" y="57739"/>
                  </a:lnTo>
                  <a:lnTo>
                    <a:pt x="348840" y="78588"/>
                  </a:lnTo>
                  <a:lnTo>
                    <a:pt x="307700" y="102644"/>
                  </a:lnTo>
                  <a:lnTo>
                    <a:pt x="268011" y="129908"/>
                  </a:lnTo>
                  <a:lnTo>
                    <a:pt x="229952" y="160378"/>
                  </a:lnTo>
                  <a:lnTo>
                    <a:pt x="193705" y="194056"/>
                  </a:lnTo>
                  <a:lnTo>
                    <a:pt x="161420" y="228691"/>
                  </a:lnTo>
                  <a:lnTo>
                    <a:pt x="132071" y="264991"/>
                  </a:lnTo>
                  <a:lnTo>
                    <a:pt x="105657" y="302797"/>
                  </a:lnTo>
                  <a:lnTo>
                    <a:pt x="82177" y="341952"/>
                  </a:lnTo>
                  <a:lnTo>
                    <a:pt x="61633" y="382295"/>
                  </a:lnTo>
                  <a:lnTo>
                    <a:pt x="44023" y="423669"/>
                  </a:lnTo>
                  <a:lnTo>
                    <a:pt x="29349" y="465915"/>
                  </a:lnTo>
                  <a:lnTo>
                    <a:pt x="17609" y="508875"/>
                  </a:lnTo>
                  <a:lnTo>
                    <a:pt x="8804" y="552390"/>
                  </a:lnTo>
                  <a:lnTo>
                    <a:pt x="2934" y="596301"/>
                  </a:lnTo>
                  <a:lnTo>
                    <a:pt x="0" y="640449"/>
                  </a:lnTo>
                  <a:lnTo>
                    <a:pt x="0" y="684677"/>
                  </a:lnTo>
                  <a:lnTo>
                    <a:pt x="2934" y="728826"/>
                  </a:lnTo>
                  <a:lnTo>
                    <a:pt x="8804" y="772736"/>
                  </a:lnTo>
                  <a:lnTo>
                    <a:pt x="17609" y="816251"/>
                  </a:lnTo>
                  <a:lnTo>
                    <a:pt x="29349" y="859210"/>
                  </a:lnTo>
                  <a:lnTo>
                    <a:pt x="44023" y="901455"/>
                  </a:lnTo>
                  <a:lnTo>
                    <a:pt x="61633" y="942828"/>
                  </a:lnTo>
                  <a:lnTo>
                    <a:pt x="82177" y="983171"/>
                  </a:lnTo>
                  <a:lnTo>
                    <a:pt x="105657" y="1022324"/>
                  </a:lnTo>
                  <a:lnTo>
                    <a:pt x="132071" y="1060129"/>
                  </a:lnTo>
                  <a:lnTo>
                    <a:pt x="161420" y="1096428"/>
                  </a:lnTo>
                  <a:lnTo>
                    <a:pt x="193705" y="1131062"/>
                  </a:lnTo>
                  <a:lnTo>
                    <a:pt x="229952" y="1164742"/>
                  </a:lnTo>
                  <a:lnTo>
                    <a:pt x="268011" y="1195215"/>
                  </a:lnTo>
                  <a:lnTo>
                    <a:pt x="307700" y="1222480"/>
                  </a:lnTo>
                  <a:lnTo>
                    <a:pt x="348840" y="1246539"/>
                  </a:lnTo>
                  <a:lnTo>
                    <a:pt x="391248" y="1267389"/>
                  </a:lnTo>
                  <a:lnTo>
                    <a:pt x="434744" y="1285032"/>
                  </a:lnTo>
                  <a:lnTo>
                    <a:pt x="479146" y="1299467"/>
                  </a:lnTo>
                  <a:lnTo>
                    <a:pt x="524273" y="1310695"/>
                  </a:lnTo>
                  <a:lnTo>
                    <a:pt x="569945" y="1318714"/>
                  </a:lnTo>
                  <a:lnTo>
                    <a:pt x="615979" y="1323526"/>
                  </a:lnTo>
                  <a:lnTo>
                    <a:pt x="662195" y="1325130"/>
                  </a:lnTo>
                  <a:lnTo>
                    <a:pt x="708411" y="1323526"/>
                  </a:lnTo>
                  <a:lnTo>
                    <a:pt x="754445" y="1318714"/>
                  </a:lnTo>
                  <a:lnTo>
                    <a:pt x="800117" y="1310695"/>
                  </a:lnTo>
                  <a:lnTo>
                    <a:pt x="845245" y="1299467"/>
                  </a:lnTo>
                  <a:lnTo>
                    <a:pt x="889648" y="1285032"/>
                  </a:lnTo>
                  <a:lnTo>
                    <a:pt x="933145" y="1267389"/>
                  </a:lnTo>
                  <a:lnTo>
                    <a:pt x="975556" y="1246539"/>
                  </a:lnTo>
                  <a:lnTo>
                    <a:pt x="1016699" y="1222480"/>
                  </a:lnTo>
                  <a:lnTo>
                    <a:pt x="1056393" y="1195215"/>
                  </a:lnTo>
                  <a:lnTo>
                    <a:pt x="1068615" y="1185430"/>
                  </a:lnTo>
                  <a:lnTo>
                    <a:pt x="662195" y="1185430"/>
                  </a:lnTo>
                  <a:lnTo>
                    <a:pt x="610265" y="1182900"/>
                  </a:lnTo>
                  <a:lnTo>
                    <a:pt x="559401" y="1175388"/>
                  </a:lnTo>
                  <a:lnTo>
                    <a:pt x="509886" y="1163012"/>
                  </a:lnTo>
                  <a:lnTo>
                    <a:pt x="462005" y="1145889"/>
                  </a:lnTo>
                  <a:lnTo>
                    <a:pt x="416040" y="1124137"/>
                  </a:lnTo>
                  <a:lnTo>
                    <a:pt x="372276" y="1097873"/>
                  </a:lnTo>
                  <a:lnTo>
                    <a:pt x="330997" y="1067215"/>
                  </a:lnTo>
                  <a:lnTo>
                    <a:pt x="292485" y="1032281"/>
                  </a:lnTo>
                  <a:lnTo>
                    <a:pt x="257551" y="993769"/>
                  </a:lnTo>
                  <a:lnTo>
                    <a:pt x="226893" y="952489"/>
                  </a:lnTo>
                  <a:lnTo>
                    <a:pt x="200629" y="908725"/>
                  </a:lnTo>
                  <a:lnTo>
                    <a:pt x="178877" y="862760"/>
                  </a:lnTo>
                  <a:lnTo>
                    <a:pt x="161754" y="814877"/>
                  </a:lnTo>
                  <a:lnTo>
                    <a:pt x="149378" y="765360"/>
                  </a:lnTo>
                  <a:lnTo>
                    <a:pt x="141866" y="714493"/>
                  </a:lnTo>
                  <a:lnTo>
                    <a:pt x="139336" y="662559"/>
                  </a:lnTo>
                  <a:lnTo>
                    <a:pt x="141866" y="610625"/>
                  </a:lnTo>
                  <a:lnTo>
                    <a:pt x="149378" y="559759"/>
                  </a:lnTo>
                  <a:lnTo>
                    <a:pt x="161754" y="510244"/>
                  </a:lnTo>
                  <a:lnTo>
                    <a:pt x="178877" y="462364"/>
                  </a:lnTo>
                  <a:lnTo>
                    <a:pt x="200629" y="416401"/>
                  </a:lnTo>
                  <a:lnTo>
                    <a:pt x="226893" y="372638"/>
                  </a:lnTo>
                  <a:lnTo>
                    <a:pt x="257551" y="331360"/>
                  </a:lnTo>
                  <a:lnTo>
                    <a:pt x="292485" y="292849"/>
                  </a:lnTo>
                  <a:lnTo>
                    <a:pt x="330997" y="257911"/>
                  </a:lnTo>
                  <a:lnTo>
                    <a:pt x="372276" y="227252"/>
                  </a:lnTo>
                  <a:lnTo>
                    <a:pt x="416040" y="200988"/>
                  </a:lnTo>
                  <a:lnTo>
                    <a:pt x="462005" y="179236"/>
                  </a:lnTo>
                  <a:lnTo>
                    <a:pt x="509886" y="162115"/>
                  </a:lnTo>
                  <a:lnTo>
                    <a:pt x="559401" y="149740"/>
                  </a:lnTo>
                  <a:lnTo>
                    <a:pt x="610265" y="142229"/>
                  </a:lnTo>
                  <a:lnTo>
                    <a:pt x="662195" y="139700"/>
                  </a:lnTo>
                  <a:lnTo>
                    <a:pt x="1068625" y="139700"/>
                  </a:lnTo>
                  <a:lnTo>
                    <a:pt x="1056393" y="129908"/>
                  </a:lnTo>
                  <a:lnTo>
                    <a:pt x="1016699" y="102644"/>
                  </a:lnTo>
                  <a:lnTo>
                    <a:pt x="975556" y="78588"/>
                  </a:lnTo>
                  <a:lnTo>
                    <a:pt x="933145" y="57739"/>
                  </a:lnTo>
                  <a:lnTo>
                    <a:pt x="889648" y="40097"/>
                  </a:lnTo>
                  <a:lnTo>
                    <a:pt x="845245" y="25662"/>
                  </a:lnTo>
                  <a:lnTo>
                    <a:pt x="800117" y="14435"/>
                  </a:lnTo>
                  <a:lnTo>
                    <a:pt x="754445" y="6415"/>
                  </a:lnTo>
                  <a:lnTo>
                    <a:pt x="708411" y="1603"/>
                  </a:lnTo>
                  <a:lnTo>
                    <a:pt x="662195" y="0"/>
                  </a:lnTo>
                  <a:close/>
                </a:path>
                <a:path w="1324609" h="1325245">
                  <a:moveTo>
                    <a:pt x="1068625" y="139700"/>
                  </a:moveTo>
                  <a:lnTo>
                    <a:pt x="662195" y="139700"/>
                  </a:lnTo>
                  <a:lnTo>
                    <a:pt x="714133" y="142229"/>
                  </a:lnTo>
                  <a:lnTo>
                    <a:pt x="765002" y="149740"/>
                  </a:lnTo>
                  <a:lnTo>
                    <a:pt x="814518" y="162115"/>
                  </a:lnTo>
                  <a:lnTo>
                    <a:pt x="862399" y="179236"/>
                  </a:lnTo>
                  <a:lnTo>
                    <a:pt x="908362" y="200988"/>
                  </a:lnTo>
                  <a:lnTo>
                    <a:pt x="952122" y="227252"/>
                  </a:lnTo>
                  <a:lnTo>
                    <a:pt x="993397" y="257911"/>
                  </a:lnTo>
                  <a:lnTo>
                    <a:pt x="1031905" y="292849"/>
                  </a:lnTo>
                  <a:lnTo>
                    <a:pt x="1066847" y="331360"/>
                  </a:lnTo>
                  <a:lnTo>
                    <a:pt x="1097509" y="372638"/>
                  </a:lnTo>
                  <a:lnTo>
                    <a:pt x="1123775" y="416401"/>
                  </a:lnTo>
                  <a:lnTo>
                    <a:pt x="1145528" y="462364"/>
                  </a:lnTo>
                  <a:lnTo>
                    <a:pt x="1162651" y="510244"/>
                  </a:lnTo>
                  <a:lnTo>
                    <a:pt x="1175026" y="559759"/>
                  </a:lnTo>
                  <a:lnTo>
                    <a:pt x="1182537" y="610625"/>
                  </a:lnTo>
                  <a:lnTo>
                    <a:pt x="1185067" y="662559"/>
                  </a:lnTo>
                  <a:lnTo>
                    <a:pt x="1182537" y="714493"/>
                  </a:lnTo>
                  <a:lnTo>
                    <a:pt x="1175026" y="765360"/>
                  </a:lnTo>
                  <a:lnTo>
                    <a:pt x="1162651" y="814877"/>
                  </a:lnTo>
                  <a:lnTo>
                    <a:pt x="1145528" y="862760"/>
                  </a:lnTo>
                  <a:lnTo>
                    <a:pt x="1123775" y="908725"/>
                  </a:lnTo>
                  <a:lnTo>
                    <a:pt x="1097509" y="952489"/>
                  </a:lnTo>
                  <a:lnTo>
                    <a:pt x="1066847" y="993769"/>
                  </a:lnTo>
                  <a:lnTo>
                    <a:pt x="1031905" y="1032281"/>
                  </a:lnTo>
                  <a:lnTo>
                    <a:pt x="993397" y="1067215"/>
                  </a:lnTo>
                  <a:lnTo>
                    <a:pt x="952122" y="1097873"/>
                  </a:lnTo>
                  <a:lnTo>
                    <a:pt x="908362" y="1124137"/>
                  </a:lnTo>
                  <a:lnTo>
                    <a:pt x="862399" y="1145889"/>
                  </a:lnTo>
                  <a:lnTo>
                    <a:pt x="814518" y="1163012"/>
                  </a:lnTo>
                  <a:lnTo>
                    <a:pt x="765002" y="1175388"/>
                  </a:lnTo>
                  <a:lnTo>
                    <a:pt x="714133" y="1182900"/>
                  </a:lnTo>
                  <a:lnTo>
                    <a:pt x="662195" y="1185430"/>
                  </a:lnTo>
                  <a:lnTo>
                    <a:pt x="1068615" y="1185430"/>
                  </a:lnTo>
                  <a:lnTo>
                    <a:pt x="1130711" y="1131062"/>
                  </a:lnTo>
                  <a:lnTo>
                    <a:pt x="1162992" y="1096428"/>
                  </a:lnTo>
                  <a:lnTo>
                    <a:pt x="1192338" y="1060129"/>
                  </a:lnTo>
                  <a:lnTo>
                    <a:pt x="1218750" y="1022324"/>
                  </a:lnTo>
                  <a:lnTo>
                    <a:pt x="1242227" y="983171"/>
                  </a:lnTo>
                  <a:lnTo>
                    <a:pt x="1262769" y="942828"/>
                  </a:lnTo>
                  <a:lnTo>
                    <a:pt x="1280377" y="901455"/>
                  </a:lnTo>
                  <a:lnTo>
                    <a:pt x="1295050" y="859210"/>
                  </a:lnTo>
                  <a:lnTo>
                    <a:pt x="1306789" y="816251"/>
                  </a:lnTo>
                  <a:lnTo>
                    <a:pt x="1315593" y="772736"/>
                  </a:lnTo>
                  <a:lnTo>
                    <a:pt x="1321462" y="728826"/>
                  </a:lnTo>
                  <a:lnTo>
                    <a:pt x="1324397" y="684677"/>
                  </a:lnTo>
                  <a:lnTo>
                    <a:pt x="1324397" y="640449"/>
                  </a:lnTo>
                  <a:lnTo>
                    <a:pt x="1321462" y="596301"/>
                  </a:lnTo>
                  <a:lnTo>
                    <a:pt x="1315593" y="552390"/>
                  </a:lnTo>
                  <a:lnTo>
                    <a:pt x="1306789" y="508875"/>
                  </a:lnTo>
                  <a:lnTo>
                    <a:pt x="1295050" y="465915"/>
                  </a:lnTo>
                  <a:lnTo>
                    <a:pt x="1280377" y="423669"/>
                  </a:lnTo>
                  <a:lnTo>
                    <a:pt x="1262769" y="382295"/>
                  </a:lnTo>
                  <a:lnTo>
                    <a:pt x="1242227" y="341952"/>
                  </a:lnTo>
                  <a:lnTo>
                    <a:pt x="1218750" y="302797"/>
                  </a:lnTo>
                  <a:lnTo>
                    <a:pt x="1192338" y="264991"/>
                  </a:lnTo>
                  <a:lnTo>
                    <a:pt x="1162992" y="228691"/>
                  </a:lnTo>
                  <a:lnTo>
                    <a:pt x="1130711" y="194056"/>
                  </a:lnTo>
                  <a:lnTo>
                    <a:pt x="1094457" y="160378"/>
                  </a:lnTo>
                  <a:lnTo>
                    <a:pt x="1068625" y="139700"/>
                  </a:lnTo>
                  <a:close/>
                </a:path>
              </a:pathLst>
            </a:custGeom>
            <a:solidFill>
              <a:srgbClr val="FFCD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4445421" y="4939527"/>
            <a:ext cx="1406525" cy="5778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ts val="1250"/>
              </a:lnSpc>
              <a:spcBef>
                <a:spcPts val="90"/>
              </a:spcBef>
            </a:pPr>
            <a:r>
              <a:rPr sz="1050" b="1" spc="130" dirty="0">
                <a:solidFill>
                  <a:srgbClr val="FFFFFF"/>
                </a:solidFill>
                <a:latin typeface="Calibri"/>
                <a:cs typeface="Calibri"/>
              </a:rPr>
              <a:t>GESTIÓN</a:t>
            </a:r>
            <a:endParaRPr sz="1050">
              <a:latin typeface="Calibri"/>
              <a:cs typeface="Calibri"/>
            </a:endParaRPr>
          </a:p>
          <a:p>
            <a:pPr marL="12700" marR="5080" algn="ctr">
              <a:lnSpc>
                <a:spcPts val="1040"/>
              </a:lnSpc>
              <a:spcBef>
                <a:spcPts val="10"/>
              </a:spcBef>
            </a:pPr>
            <a:r>
              <a:rPr sz="850" spc="-20" dirty="0">
                <a:solidFill>
                  <a:srgbClr val="FFFFFF"/>
                </a:solidFill>
                <a:latin typeface="Arial Black"/>
                <a:cs typeface="Arial Black"/>
              </a:rPr>
              <a:t>Optimizar </a:t>
            </a:r>
            <a:r>
              <a:rPr sz="850" spc="-30" dirty="0">
                <a:solidFill>
                  <a:srgbClr val="FFFFFF"/>
                </a:solidFill>
                <a:latin typeface="Arial Black"/>
                <a:cs typeface="Arial Black"/>
              </a:rPr>
              <a:t>el </a:t>
            </a:r>
            <a:r>
              <a:rPr sz="850" spc="-25" dirty="0">
                <a:solidFill>
                  <a:srgbClr val="FFFFFF"/>
                </a:solidFill>
                <a:latin typeface="Arial Black"/>
                <a:cs typeface="Arial Black"/>
              </a:rPr>
              <a:t>desempeño  </a:t>
            </a:r>
            <a:r>
              <a:rPr sz="850" spc="-60" dirty="0">
                <a:solidFill>
                  <a:srgbClr val="FFFFFF"/>
                </a:solidFill>
                <a:latin typeface="Arial Black"/>
                <a:cs typeface="Arial Black"/>
              </a:rPr>
              <a:t>y </a:t>
            </a:r>
            <a:r>
              <a:rPr sz="850" spc="-35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850" spc="-40" dirty="0">
                <a:solidFill>
                  <a:srgbClr val="FFFFFF"/>
                </a:solidFill>
                <a:latin typeface="Arial Black"/>
                <a:cs typeface="Arial Black"/>
              </a:rPr>
              <a:t>capacidad  </a:t>
            </a:r>
            <a:r>
              <a:rPr sz="850" spc="-35" dirty="0">
                <a:solidFill>
                  <a:srgbClr val="FFFFFF"/>
                </a:solidFill>
                <a:latin typeface="Arial Black"/>
                <a:cs typeface="Arial Black"/>
              </a:rPr>
              <a:t>organizacional.</a:t>
            </a:r>
            <a:endParaRPr sz="850">
              <a:latin typeface="Arial Black"/>
              <a:cs typeface="Arial Black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780061" y="3733077"/>
            <a:ext cx="593725" cy="1847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050" b="1" spc="-10" dirty="0">
                <a:solidFill>
                  <a:srgbClr val="1D1D1B"/>
                </a:solidFill>
                <a:latin typeface="Arial"/>
                <a:cs typeface="Arial"/>
              </a:rPr>
              <a:t>GRUP</a:t>
            </a:r>
            <a:r>
              <a:rPr sz="1050" b="1" spc="-25" dirty="0">
                <a:solidFill>
                  <a:srgbClr val="1D1D1B"/>
                </a:solidFill>
                <a:latin typeface="Arial"/>
                <a:cs typeface="Arial"/>
              </a:rPr>
              <a:t>O</a:t>
            </a:r>
            <a:r>
              <a:rPr sz="1050" b="1" spc="-30" dirty="0">
                <a:solidFill>
                  <a:srgbClr val="1D1D1B"/>
                </a:solidFill>
                <a:latin typeface="Arial"/>
                <a:cs typeface="Arial"/>
              </a:rPr>
              <a:t>S</a:t>
            </a:r>
            <a:endParaRPr sz="10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728318" y="3865413"/>
            <a:ext cx="701040" cy="5816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050" b="1" spc="-15" dirty="0">
                <a:solidFill>
                  <a:srgbClr val="1D1D1B"/>
                </a:solidFill>
                <a:latin typeface="Arial"/>
                <a:cs typeface="Arial"/>
              </a:rPr>
              <a:t>DE</a:t>
            </a:r>
            <a:r>
              <a:rPr sz="1050" b="1" spc="-4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050" b="1" spc="-25" dirty="0">
                <a:solidFill>
                  <a:srgbClr val="1D1D1B"/>
                </a:solidFill>
                <a:latin typeface="Arial"/>
                <a:cs typeface="Arial"/>
              </a:rPr>
              <a:t>VALOR</a:t>
            </a:r>
            <a:endParaRPr sz="1050">
              <a:latin typeface="Arial"/>
              <a:cs typeface="Arial"/>
            </a:endParaRPr>
          </a:p>
          <a:p>
            <a:pPr marL="41275" marR="31115" indent="-5715">
              <a:lnSpc>
                <a:spcPts val="1040"/>
              </a:lnSpc>
              <a:spcBef>
                <a:spcPts val="1045"/>
              </a:spcBef>
            </a:pPr>
            <a:r>
              <a:rPr sz="1050" b="1" spc="-35" dirty="0">
                <a:solidFill>
                  <a:srgbClr val="1D1D1B"/>
                </a:solidFill>
                <a:latin typeface="Arial"/>
                <a:cs typeface="Arial"/>
              </a:rPr>
              <a:t>T</a:t>
            </a:r>
            <a:r>
              <a:rPr sz="1050" b="1" spc="10" dirty="0">
                <a:solidFill>
                  <a:srgbClr val="1D1D1B"/>
                </a:solidFill>
                <a:latin typeface="Arial"/>
                <a:cs typeface="Arial"/>
              </a:rPr>
              <a:t>ALEN</a:t>
            </a:r>
            <a:r>
              <a:rPr sz="1050" b="1" spc="-20" dirty="0">
                <a:solidFill>
                  <a:srgbClr val="1D1D1B"/>
                </a:solidFill>
                <a:latin typeface="Arial"/>
                <a:cs typeface="Arial"/>
              </a:rPr>
              <a:t>T</a:t>
            </a:r>
            <a:r>
              <a:rPr sz="1050" b="1" spc="-30" dirty="0">
                <a:solidFill>
                  <a:srgbClr val="1D1D1B"/>
                </a:solidFill>
                <a:latin typeface="Arial"/>
                <a:cs typeface="Arial"/>
              </a:rPr>
              <a:t>O  </a:t>
            </a:r>
            <a:r>
              <a:rPr sz="1050" b="1" spc="20" dirty="0">
                <a:solidFill>
                  <a:srgbClr val="1D1D1B"/>
                </a:solidFill>
                <a:latin typeface="Arial"/>
                <a:cs typeface="Arial"/>
              </a:rPr>
              <a:t>HUMANO</a:t>
            </a:r>
            <a:endParaRPr sz="10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752006" y="4527096"/>
            <a:ext cx="656590" cy="31686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87325" marR="5080" indent="-175260">
              <a:lnSpc>
                <a:spcPts val="1040"/>
              </a:lnSpc>
              <a:spcBef>
                <a:spcPts val="310"/>
              </a:spcBef>
            </a:pPr>
            <a:r>
              <a:rPr sz="1050" b="1" spc="-10" dirty="0">
                <a:solidFill>
                  <a:srgbClr val="1D1D1B"/>
                </a:solidFill>
                <a:latin typeface="Arial"/>
                <a:cs typeface="Arial"/>
              </a:rPr>
              <a:t>CU</a:t>
            </a:r>
            <a:r>
              <a:rPr sz="1050" b="1" spc="-135" dirty="0">
                <a:solidFill>
                  <a:srgbClr val="1D1D1B"/>
                </a:solidFill>
                <a:latin typeface="Arial"/>
                <a:cs typeface="Arial"/>
              </a:rPr>
              <a:t>L</a:t>
            </a:r>
            <a:r>
              <a:rPr sz="1050" b="1" spc="10" dirty="0">
                <a:solidFill>
                  <a:srgbClr val="1D1D1B"/>
                </a:solidFill>
                <a:latin typeface="Arial"/>
                <a:cs typeface="Arial"/>
              </a:rPr>
              <a:t>TURA  URT</a:t>
            </a:r>
            <a:endParaRPr sz="10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391061" y="2991595"/>
            <a:ext cx="1506220" cy="84264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ts val="1250"/>
              </a:lnSpc>
              <a:spcBef>
                <a:spcPts val="90"/>
              </a:spcBef>
            </a:pPr>
            <a:r>
              <a:rPr sz="1050" b="1" spc="120" dirty="0">
                <a:solidFill>
                  <a:srgbClr val="FFFFFF"/>
                </a:solidFill>
                <a:latin typeface="Calibri"/>
                <a:cs typeface="Calibri"/>
              </a:rPr>
              <a:t>CUMPLIMIENTO</a:t>
            </a:r>
            <a:endParaRPr sz="1050">
              <a:latin typeface="Calibri"/>
              <a:cs typeface="Calibri"/>
            </a:endParaRPr>
          </a:p>
          <a:p>
            <a:pPr marL="12700" marR="5080" algn="ctr">
              <a:lnSpc>
                <a:spcPts val="1040"/>
              </a:lnSpc>
              <a:spcBef>
                <a:spcPts val="10"/>
              </a:spcBef>
            </a:pPr>
            <a:r>
              <a:rPr sz="850" spc="-30" dirty="0">
                <a:solidFill>
                  <a:srgbClr val="FFFFFF"/>
                </a:solidFill>
                <a:latin typeface="Arial Black"/>
                <a:cs typeface="Arial Black"/>
              </a:rPr>
              <a:t>Incrementar </a:t>
            </a:r>
            <a:r>
              <a:rPr sz="850" spc="-35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850" spc="-45" dirty="0">
                <a:solidFill>
                  <a:srgbClr val="FFFFFF"/>
                </a:solidFill>
                <a:latin typeface="Arial Black"/>
                <a:cs typeface="Arial Black"/>
              </a:rPr>
              <a:t>eficacia </a:t>
            </a:r>
            <a:r>
              <a:rPr sz="850" spc="-25" dirty="0">
                <a:solidFill>
                  <a:srgbClr val="FFFFFF"/>
                </a:solidFill>
                <a:latin typeface="Arial Black"/>
                <a:cs typeface="Arial Black"/>
              </a:rPr>
              <a:t>de  </a:t>
            </a:r>
            <a:r>
              <a:rPr sz="850" spc="-35" dirty="0">
                <a:solidFill>
                  <a:srgbClr val="FFFFFF"/>
                </a:solidFill>
                <a:latin typeface="Arial Black"/>
                <a:cs typeface="Arial Black"/>
              </a:rPr>
              <a:t>las </a:t>
            </a:r>
            <a:r>
              <a:rPr sz="850" spc="-40" dirty="0">
                <a:solidFill>
                  <a:srgbClr val="FFFFFF"/>
                </a:solidFill>
                <a:latin typeface="Arial Black"/>
                <a:cs typeface="Arial Black"/>
              </a:rPr>
              <a:t>etapas </a:t>
            </a:r>
            <a:r>
              <a:rPr sz="850" spc="-30" dirty="0">
                <a:solidFill>
                  <a:srgbClr val="FFFFFF"/>
                </a:solidFill>
                <a:latin typeface="Arial Black"/>
                <a:cs typeface="Arial Black"/>
              </a:rPr>
              <a:t>administrativa  </a:t>
            </a:r>
            <a:r>
              <a:rPr sz="850" spc="-60" dirty="0">
                <a:solidFill>
                  <a:srgbClr val="FFFFFF"/>
                </a:solidFill>
                <a:latin typeface="Arial Black"/>
                <a:cs typeface="Arial Black"/>
              </a:rPr>
              <a:t>y </a:t>
            </a:r>
            <a:r>
              <a:rPr sz="850" spc="-30" dirty="0">
                <a:solidFill>
                  <a:srgbClr val="FFFFFF"/>
                </a:solidFill>
                <a:latin typeface="Arial Black"/>
                <a:cs typeface="Arial Black"/>
              </a:rPr>
              <a:t>judicial </a:t>
            </a:r>
            <a:r>
              <a:rPr sz="850" spc="-35" dirty="0">
                <a:solidFill>
                  <a:srgbClr val="FFFFFF"/>
                </a:solidFill>
                <a:latin typeface="Arial Black"/>
                <a:cs typeface="Arial Black"/>
              </a:rPr>
              <a:t>de la </a:t>
            </a:r>
            <a:r>
              <a:rPr sz="850" spc="-20" dirty="0">
                <a:solidFill>
                  <a:srgbClr val="FFFFFF"/>
                </a:solidFill>
                <a:latin typeface="Arial Black"/>
                <a:cs typeface="Arial Black"/>
              </a:rPr>
              <a:t>ruta  </a:t>
            </a:r>
            <a:r>
              <a:rPr sz="850" spc="-25" dirty="0">
                <a:solidFill>
                  <a:srgbClr val="FFFFFF"/>
                </a:solidFill>
                <a:latin typeface="Arial Black"/>
                <a:cs typeface="Arial Black"/>
              </a:rPr>
              <a:t>individual </a:t>
            </a:r>
            <a:r>
              <a:rPr sz="850" spc="-60" dirty="0">
                <a:solidFill>
                  <a:srgbClr val="FFFFFF"/>
                </a:solidFill>
                <a:latin typeface="Arial Black"/>
                <a:cs typeface="Arial Black"/>
              </a:rPr>
              <a:t>y </a:t>
            </a:r>
            <a:r>
              <a:rPr sz="850" spc="-20" dirty="0">
                <a:solidFill>
                  <a:srgbClr val="FFFFFF"/>
                </a:solidFill>
                <a:latin typeface="Arial Black"/>
                <a:cs typeface="Arial Black"/>
              </a:rPr>
              <a:t>del </a:t>
            </a:r>
            <a:r>
              <a:rPr sz="850" spc="-35" dirty="0">
                <a:solidFill>
                  <a:srgbClr val="FFFFFF"/>
                </a:solidFill>
                <a:latin typeface="Arial Black"/>
                <a:cs typeface="Arial Black"/>
              </a:rPr>
              <a:t>proceso  </a:t>
            </a:r>
            <a:r>
              <a:rPr sz="850" spc="-70" dirty="0">
                <a:solidFill>
                  <a:srgbClr val="FFFFFF"/>
                </a:solidFill>
                <a:latin typeface="Arial Black"/>
                <a:cs typeface="Arial Black"/>
              </a:rPr>
              <a:t>RUPTA.</a:t>
            </a:r>
            <a:endParaRPr sz="850">
              <a:latin typeface="Arial Black"/>
              <a:cs typeface="Arial Black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612404" y="4665907"/>
            <a:ext cx="908685" cy="71056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92710" marR="84455" indent="-3810" algn="ctr">
              <a:lnSpc>
                <a:spcPts val="1040"/>
              </a:lnSpc>
              <a:spcBef>
                <a:spcPts val="310"/>
              </a:spcBef>
            </a:pPr>
            <a:r>
              <a:rPr sz="1050" b="1" spc="135" dirty="0">
                <a:solidFill>
                  <a:srgbClr val="1D1D1B"/>
                </a:solidFill>
                <a:latin typeface="Calibri"/>
                <a:cs typeface="Calibri"/>
              </a:rPr>
              <a:t>DESAFÍOS  </a:t>
            </a:r>
            <a:r>
              <a:rPr sz="1050" b="1" spc="114" dirty="0">
                <a:solidFill>
                  <a:srgbClr val="1D1D1B"/>
                </a:solidFill>
                <a:latin typeface="Calibri"/>
                <a:cs typeface="Calibri"/>
              </a:rPr>
              <a:t>DIGI</a:t>
            </a:r>
            <a:r>
              <a:rPr sz="1050" b="1" spc="30" dirty="0">
                <a:solidFill>
                  <a:srgbClr val="1D1D1B"/>
                </a:solidFill>
                <a:latin typeface="Calibri"/>
                <a:cs typeface="Calibri"/>
              </a:rPr>
              <a:t>T</a:t>
            </a:r>
            <a:r>
              <a:rPr sz="1050" b="1" spc="170" dirty="0">
                <a:solidFill>
                  <a:srgbClr val="1D1D1B"/>
                </a:solidFill>
                <a:latin typeface="Calibri"/>
                <a:cs typeface="Calibri"/>
              </a:rPr>
              <a:t>ALES</a:t>
            </a:r>
            <a:endParaRPr sz="1050">
              <a:latin typeface="Calibri"/>
              <a:cs typeface="Calibri"/>
            </a:endParaRPr>
          </a:p>
          <a:p>
            <a:pPr marL="12065" marR="5080" indent="-635" algn="ctr">
              <a:lnSpc>
                <a:spcPts val="1040"/>
              </a:lnSpc>
              <a:spcBef>
                <a:spcPts val="5"/>
              </a:spcBef>
            </a:pPr>
            <a:r>
              <a:rPr sz="850" spc="-20" dirty="0">
                <a:solidFill>
                  <a:srgbClr val="1D1D1B"/>
                </a:solidFill>
                <a:latin typeface="Arial Black"/>
                <a:cs typeface="Arial Black"/>
              </a:rPr>
              <a:t>Apropiar </a:t>
            </a:r>
            <a:r>
              <a:rPr sz="850" spc="-30" dirty="0">
                <a:solidFill>
                  <a:srgbClr val="1D1D1B"/>
                </a:solidFill>
                <a:latin typeface="Arial Black"/>
                <a:cs typeface="Arial Black"/>
              </a:rPr>
              <a:t>la  </a:t>
            </a:r>
            <a:r>
              <a:rPr sz="850" spc="10" dirty="0">
                <a:solidFill>
                  <a:srgbClr val="1D1D1B"/>
                </a:solidFill>
                <a:latin typeface="Arial Black"/>
                <a:cs typeface="Arial Black"/>
              </a:rPr>
              <a:t>t</a:t>
            </a:r>
            <a:r>
              <a:rPr sz="850" dirty="0">
                <a:solidFill>
                  <a:srgbClr val="1D1D1B"/>
                </a:solidFill>
                <a:latin typeface="Arial Black"/>
                <a:cs typeface="Arial Black"/>
              </a:rPr>
              <a:t>r</a:t>
            </a:r>
            <a:r>
              <a:rPr sz="850" spc="-15" dirty="0">
                <a:solidFill>
                  <a:srgbClr val="1D1D1B"/>
                </a:solidFill>
                <a:latin typeface="Arial Black"/>
                <a:cs typeface="Arial Black"/>
              </a:rPr>
              <a:t>ans</a:t>
            </a:r>
            <a:r>
              <a:rPr sz="850" spc="-10" dirty="0">
                <a:solidFill>
                  <a:srgbClr val="1D1D1B"/>
                </a:solidFill>
                <a:latin typeface="Arial Black"/>
                <a:cs typeface="Arial Black"/>
              </a:rPr>
              <a:t>f</a:t>
            </a:r>
            <a:r>
              <a:rPr sz="850" spc="-15" dirty="0">
                <a:solidFill>
                  <a:srgbClr val="1D1D1B"/>
                </a:solidFill>
                <a:latin typeface="Arial Black"/>
                <a:cs typeface="Arial Black"/>
              </a:rPr>
              <a:t>orma</a:t>
            </a:r>
            <a:r>
              <a:rPr sz="850" spc="-20" dirty="0">
                <a:solidFill>
                  <a:srgbClr val="1D1D1B"/>
                </a:solidFill>
                <a:latin typeface="Arial Black"/>
                <a:cs typeface="Arial Black"/>
              </a:rPr>
              <a:t>ción  digital.</a:t>
            </a:r>
            <a:endParaRPr sz="850">
              <a:latin typeface="Arial Black"/>
              <a:cs typeface="Arial Black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354055" y="3158488"/>
            <a:ext cx="1345565" cy="44513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ts val="1250"/>
              </a:lnSpc>
              <a:spcBef>
                <a:spcPts val="90"/>
              </a:spcBef>
            </a:pPr>
            <a:r>
              <a:rPr sz="1050" b="1" spc="105" dirty="0">
                <a:solidFill>
                  <a:srgbClr val="FFFFFF"/>
                </a:solidFill>
                <a:latin typeface="Calibri"/>
                <a:cs typeface="Calibri"/>
              </a:rPr>
              <a:t>IMPACTO</a:t>
            </a:r>
            <a:endParaRPr sz="1050">
              <a:latin typeface="Calibri"/>
              <a:cs typeface="Calibri"/>
            </a:endParaRPr>
          </a:p>
          <a:p>
            <a:pPr marL="12700" marR="5080" algn="ctr">
              <a:lnSpc>
                <a:spcPts val="1040"/>
              </a:lnSpc>
              <a:spcBef>
                <a:spcPts val="10"/>
              </a:spcBef>
            </a:pPr>
            <a:r>
              <a:rPr sz="850" spc="-20" dirty="0">
                <a:solidFill>
                  <a:srgbClr val="FFFFFF"/>
                </a:solidFill>
                <a:latin typeface="Arial Black"/>
                <a:cs typeface="Arial Black"/>
              </a:rPr>
              <a:t>Contribuir </a:t>
            </a:r>
            <a:r>
              <a:rPr sz="850" spc="-35" dirty="0">
                <a:solidFill>
                  <a:srgbClr val="FFFFFF"/>
                </a:solidFill>
                <a:latin typeface="Arial Black"/>
                <a:cs typeface="Arial Black"/>
              </a:rPr>
              <a:t>al </a:t>
            </a:r>
            <a:r>
              <a:rPr sz="850" spc="-20" dirty="0">
                <a:solidFill>
                  <a:srgbClr val="FFFFFF"/>
                </a:solidFill>
                <a:latin typeface="Arial Black"/>
                <a:cs typeface="Arial Black"/>
              </a:rPr>
              <a:t>desarrollo  </a:t>
            </a:r>
            <a:r>
              <a:rPr sz="850" spc="-40" dirty="0">
                <a:solidFill>
                  <a:srgbClr val="FFFFFF"/>
                </a:solidFill>
                <a:latin typeface="Arial Black"/>
                <a:cs typeface="Arial Black"/>
              </a:rPr>
              <a:t>en </a:t>
            </a:r>
            <a:r>
              <a:rPr sz="850" spc="-30" dirty="0">
                <a:solidFill>
                  <a:srgbClr val="FFFFFF"/>
                </a:solidFill>
                <a:latin typeface="Arial Black"/>
                <a:cs typeface="Arial Black"/>
              </a:rPr>
              <a:t>el</a:t>
            </a:r>
            <a:r>
              <a:rPr sz="850" spc="6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50" spc="-20" dirty="0">
                <a:solidFill>
                  <a:srgbClr val="FFFFFF"/>
                </a:solidFill>
                <a:latin typeface="Arial Black"/>
                <a:cs typeface="Arial Black"/>
              </a:rPr>
              <a:t>territorio.</a:t>
            </a:r>
            <a:endParaRPr sz="850">
              <a:latin typeface="Arial Black"/>
              <a:cs typeface="Arial Black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453670" y="1967517"/>
            <a:ext cx="1241425" cy="44513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ts val="1250"/>
              </a:lnSpc>
              <a:spcBef>
                <a:spcPts val="90"/>
              </a:spcBef>
            </a:pPr>
            <a:r>
              <a:rPr sz="1050" b="1" spc="114" dirty="0">
                <a:solidFill>
                  <a:srgbClr val="FFFFFF"/>
                </a:solidFill>
                <a:latin typeface="Calibri"/>
                <a:cs typeface="Calibri"/>
              </a:rPr>
              <a:t>ENFOQUE</a:t>
            </a:r>
            <a:r>
              <a:rPr sz="10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b="1" spc="135" dirty="0">
                <a:solidFill>
                  <a:srgbClr val="FFFFFF"/>
                </a:solidFill>
                <a:latin typeface="Calibri"/>
                <a:cs typeface="Calibri"/>
              </a:rPr>
              <a:t>ÉTNICO</a:t>
            </a:r>
            <a:endParaRPr sz="1050">
              <a:latin typeface="Calibri"/>
              <a:cs typeface="Calibri"/>
            </a:endParaRPr>
          </a:p>
          <a:p>
            <a:pPr marL="127000" marR="120650" algn="ctr">
              <a:lnSpc>
                <a:spcPts val="1040"/>
              </a:lnSpc>
              <a:spcBef>
                <a:spcPts val="10"/>
              </a:spcBef>
            </a:pPr>
            <a:r>
              <a:rPr sz="850" spc="-35" dirty="0">
                <a:solidFill>
                  <a:srgbClr val="FFFFFF"/>
                </a:solidFill>
                <a:latin typeface="Arial Black"/>
                <a:cs typeface="Arial Black"/>
              </a:rPr>
              <a:t>Fortalecer la </a:t>
            </a:r>
            <a:r>
              <a:rPr sz="850" spc="-20" dirty="0">
                <a:solidFill>
                  <a:srgbClr val="FFFFFF"/>
                </a:solidFill>
                <a:latin typeface="Arial Black"/>
                <a:cs typeface="Arial Black"/>
              </a:rPr>
              <a:t>ruta  </a:t>
            </a:r>
            <a:r>
              <a:rPr sz="850" spc="-35" dirty="0">
                <a:solidFill>
                  <a:srgbClr val="FFFFFF"/>
                </a:solidFill>
                <a:latin typeface="Arial Black"/>
                <a:cs typeface="Arial Black"/>
              </a:rPr>
              <a:t>colectiva.</a:t>
            </a:r>
            <a:endParaRPr sz="850">
              <a:latin typeface="Arial Black"/>
              <a:cs typeface="Arial Black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556996" y="505625"/>
            <a:ext cx="8748395" cy="3996690"/>
            <a:chOff x="556996" y="505625"/>
            <a:chExt cx="8748395" cy="3996690"/>
          </a:xfrm>
        </p:grpSpPr>
        <p:sp>
          <p:nvSpPr>
            <p:cNvPr id="44" name="object 44"/>
            <p:cNvSpPr/>
            <p:nvPr/>
          </p:nvSpPr>
          <p:spPr>
            <a:xfrm>
              <a:off x="5498115" y="4108753"/>
              <a:ext cx="1196975" cy="0"/>
            </a:xfrm>
            <a:custGeom>
              <a:avLst/>
              <a:gdLst/>
              <a:ahLst/>
              <a:cxnLst/>
              <a:rect l="l" t="t" r="r" b="b"/>
              <a:pathLst>
                <a:path w="1196975">
                  <a:moveTo>
                    <a:pt x="0" y="0"/>
                  </a:moveTo>
                  <a:lnTo>
                    <a:pt x="1196911" y="0"/>
                  </a:lnTo>
                </a:path>
              </a:pathLst>
            </a:custGeom>
            <a:ln w="9525">
              <a:solidFill>
                <a:srgbClr val="FFCD0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498115" y="4496946"/>
              <a:ext cx="1196975" cy="0"/>
            </a:xfrm>
            <a:custGeom>
              <a:avLst/>
              <a:gdLst/>
              <a:ahLst/>
              <a:cxnLst/>
              <a:rect l="l" t="t" r="r" b="b"/>
              <a:pathLst>
                <a:path w="1196975">
                  <a:moveTo>
                    <a:pt x="0" y="0"/>
                  </a:moveTo>
                  <a:lnTo>
                    <a:pt x="1196911" y="0"/>
                  </a:lnTo>
                </a:path>
              </a:pathLst>
            </a:custGeom>
            <a:ln w="9525">
              <a:solidFill>
                <a:srgbClr val="FFCD0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56996" y="505625"/>
              <a:ext cx="8748395" cy="505459"/>
            </a:xfrm>
            <a:custGeom>
              <a:avLst/>
              <a:gdLst/>
              <a:ahLst/>
              <a:cxnLst/>
              <a:rect l="l" t="t" r="r" b="b"/>
              <a:pathLst>
                <a:path w="8748395" h="505459">
                  <a:moveTo>
                    <a:pt x="8747963" y="0"/>
                  </a:moveTo>
                  <a:lnTo>
                    <a:pt x="0" y="0"/>
                  </a:lnTo>
                  <a:lnTo>
                    <a:pt x="0" y="504977"/>
                  </a:lnTo>
                  <a:lnTo>
                    <a:pt x="8747963" y="504977"/>
                  </a:lnTo>
                  <a:lnTo>
                    <a:pt x="8747963" y="0"/>
                  </a:lnTo>
                  <a:close/>
                </a:path>
              </a:pathLst>
            </a:custGeom>
            <a:solidFill>
              <a:srgbClr val="F39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>
            <a:spLocks noGrp="1"/>
          </p:cNvSpPr>
          <p:nvPr>
            <p:ph type="title"/>
          </p:nvPr>
        </p:nvSpPr>
        <p:spPr>
          <a:xfrm>
            <a:off x="1126014" y="518071"/>
            <a:ext cx="65239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0" spc="-170" dirty="0">
                <a:solidFill>
                  <a:srgbClr val="FFFFFF"/>
                </a:solidFill>
                <a:latin typeface="Arial Black"/>
                <a:cs typeface="Arial Black"/>
              </a:rPr>
              <a:t>MODELO DE </a:t>
            </a:r>
            <a:r>
              <a:rPr sz="2800" b="0" spc="-195" dirty="0">
                <a:solidFill>
                  <a:srgbClr val="FFFFFF"/>
                </a:solidFill>
                <a:latin typeface="Arial Black"/>
                <a:cs typeface="Arial Black"/>
              </a:rPr>
              <a:t>LÍNEAS</a:t>
            </a:r>
            <a:r>
              <a:rPr sz="2800" b="0" spc="-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b="0" spc="-240" dirty="0">
                <a:solidFill>
                  <a:srgbClr val="FFFFFF"/>
                </a:solidFill>
                <a:latin typeface="Arial Black"/>
                <a:cs typeface="Arial Black"/>
              </a:rPr>
              <a:t>ESTRATÉGICAS</a:t>
            </a:r>
            <a:endParaRPr sz="2800">
              <a:latin typeface="Arial Black"/>
              <a:cs typeface="Arial Black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37833" y="562881"/>
            <a:ext cx="384810" cy="384810"/>
          </a:xfrm>
          <a:custGeom>
            <a:avLst/>
            <a:gdLst/>
            <a:ahLst/>
            <a:cxnLst/>
            <a:rect l="l" t="t" r="r" b="b"/>
            <a:pathLst>
              <a:path w="384809" h="384809">
                <a:moveTo>
                  <a:pt x="192112" y="0"/>
                </a:moveTo>
                <a:lnTo>
                  <a:pt x="148116" y="5082"/>
                </a:lnTo>
                <a:lnTo>
                  <a:pt x="107700" y="19553"/>
                </a:lnTo>
                <a:lnTo>
                  <a:pt x="72027" y="42253"/>
                </a:lnTo>
                <a:lnTo>
                  <a:pt x="42258" y="72019"/>
                </a:lnTo>
                <a:lnTo>
                  <a:pt x="19556" y="107690"/>
                </a:lnTo>
                <a:lnTo>
                  <a:pt x="5082" y="148104"/>
                </a:lnTo>
                <a:lnTo>
                  <a:pt x="0" y="192100"/>
                </a:lnTo>
                <a:lnTo>
                  <a:pt x="5082" y="236096"/>
                </a:lnTo>
                <a:lnTo>
                  <a:pt x="19556" y="276512"/>
                </a:lnTo>
                <a:lnTo>
                  <a:pt x="42258" y="312185"/>
                </a:lnTo>
                <a:lnTo>
                  <a:pt x="72027" y="341954"/>
                </a:lnTo>
                <a:lnTo>
                  <a:pt x="107700" y="364656"/>
                </a:lnTo>
                <a:lnTo>
                  <a:pt x="148116" y="379130"/>
                </a:lnTo>
                <a:lnTo>
                  <a:pt x="192112" y="384213"/>
                </a:lnTo>
                <a:lnTo>
                  <a:pt x="236108" y="379130"/>
                </a:lnTo>
                <a:lnTo>
                  <a:pt x="276522" y="364656"/>
                </a:lnTo>
                <a:lnTo>
                  <a:pt x="312193" y="341954"/>
                </a:lnTo>
                <a:lnTo>
                  <a:pt x="341959" y="312185"/>
                </a:lnTo>
                <a:lnTo>
                  <a:pt x="364659" y="276512"/>
                </a:lnTo>
                <a:lnTo>
                  <a:pt x="379131" y="236096"/>
                </a:lnTo>
                <a:lnTo>
                  <a:pt x="384213" y="192100"/>
                </a:lnTo>
                <a:lnTo>
                  <a:pt x="382477" y="166280"/>
                </a:lnTo>
                <a:lnTo>
                  <a:pt x="377428" y="141504"/>
                </a:lnTo>
                <a:lnTo>
                  <a:pt x="369296" y="117989"/>
                </a:lnTo>
                <a:lnTo>
                  <a:pt x="358317" y="95948"/>
                </a:lnTo>
                <a:lnTo>
                  <a:pt x="186131" y="296468"/>
                </a:lnTo>
                <a:lnTo>
                  <a:pt x="72491" y="176136"/>
                </a:lnTo>
                <a:lnTo>
                  <a:pt x="104597" y="145821"/>
                </a:lnTo>
                <a:lnTo>
                  <a:pt x="184569" y="230492"/>
                </a:lnTo>
                <a:lnTo>
                  <a:pt x="331152" y="59753"/>
                </a:lnTo>
                <a:lnTo>
                  <a:pt x="302344" y="34906"/>
                </a:lnTo>
                <a:lnTo>
                  <a:pt x="269005" y="16089"/>
                </a:lnTo>
                <a:lnTo>
                  <a:pt x="231979" y="4166"/>
                </a:lnTo>
                <a:lnTo>
                  <a:pt x="1921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12"/>
              <a:ext cx="12193143" cy="685798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46328" y="502043"/>
              <a:ext cx="11124565" cy="5844540"/>
            </a:xfrm>
            <a:custGeom>
              <a:avLst/>
              <a:gdLst/>
              <a:ahLst/>
              <a:cxnLst/>
              <a:rect l="l" t="t" r="r" b="b"/>
              <a:pathLst>
                <a:path w="11124565" h="5844540">
                  <a:moveTo>
                    <a:pt x="11124552" y="0"/>
                  </a:moveTo>
                  <a:lnTo>
                    <a:pt x="0" y="0"/>
                  </a:lnTo>
                  <a:lnTo>
                    <a:pt x="0" y="5844298"/>
                  </a:lnTo>
                  <a:lnTo>
                    <a:pt x="11124552" y="5844298"/>
                  </a:lnTo>
                  <a:lnTo>
                    <a:pt x="11124552" y="0"/>
                  </a:lnTo>
                  <a:close/>
                </a:path>
              </a:pathLst>
            </a:custGeom>
            <a:solidFill>
              <a:srgbClr val="1D1D1B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09738" y="0"/>
              <a:ext cx="508634" cy="505459"/>
            </a:xfrm>
            <a:custGeom>
              <a:avLst/>
              <a:gdLst/>
              <a:ahLst/>
              <a:cxnLst/>
              <a:rect l="l" t="t" r="r" b="b"/>
              <a:pathLst>
                <a:path w="508634" h="505459">
                  <a:moveTo>
                    <a:pt x="508469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08469" y="505231"/>
                  </a:lnTo>
                  <a:lnTo>
                    <a:pt x="508469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6996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42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42" y="505231"/>
                  </a:lnTo>
                  <a:lnTo>
                    <a:pt x="552742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79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16" y="50523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8D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79" y="505218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16" y="50537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279" y="1010589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16" y="50537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675948" y="50175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679491" y="0"/>
              <a:ext cx="511809" cy="502284"/>
            </a:xfrm>
            <a:custGeom>
              <a:avLst/>
              <a:gdLst/>
              <a:ahLst/>
              <a:cxnLst/>
              <a:rect l="l" t="t" r="r" b="b"/>
              <a:pathLst>
                <a:path w="511809" h="502284">
                  <a:moveTo>
                    <a:pt x="511238" y="0"/>
                  </a:moveTo>
                  <a:lnTo>
                    <a:pt x="0" y="0"/>
                  </a:lnTo>
                  <a:lnTo>
                    <a:pt x="0" y="501738"/>
                  </a:lnTo>
                  <a:lnTo>
                    <a:pt x="511238" y="501738"/>
                  </a:lnTo>
                  <a:lnTo>
                    <a:pt x="511238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162258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72"/>
                  </a:lnTo>
                  <a:lnTo>
                    <a:pt x="514781" y="506272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94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675948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72"/>
                  </a:lnTo>
                  <a:lnTo>
                    <a:pt x="514781" y="506272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675948" y="1514284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640123" y="501751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83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83" y="506260"/>
                  </a:lnTo>
                  <a:lnTo>
                    <a:pt x="519683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159807" y="501751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83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83" y="506260"/>
                  </a:lnTo>
                  <a:lnTo>
                    <a:pt x="519683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279" y="5834824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279" y="6346406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09">
                  <a:moveTo>
                    <a:pt x="531291" y="0"/>
                  </a:moveTo>
                  <a:lnTo>
                    <a:pt x="0" y="0"/>
                  </a:lnTo>
                  <a:lnTo>
                    <a:pt x="0" y="511594"/>
                  </a:lnTo>
                  <a:lnTo>
                    <a:pt x="531291" y="511594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279" y="5323243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279" y="4811648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35571" y="5834824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66863" y="5834824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656785" y="6344107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168367" y="6344107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150005" y="5834291"/>
              <a:ext cx="2043430" cy="1024255"/>
            </a:xfrm>
            <a:custGeom>
              <a:avLst/>
              <a:gdLst/>
              <a:ahLst/>
              <a:cxnLst/>
              <a:rect l="l" t="t" r="r" b="b"/>
              <a:pathLst>
                <a:path w="2043429" h="1024254">
                  <a:moveTo>
                    <a:pt x="511581" y="512114"/>
                  </a:moveTo>
                  <a:lnTo>
                    <a:pt x="0" y="512114"/>
                  </a:lnTo>
                  <a:lnTo>
                    <a:pt x="0" y="1023708"/>
                  </a:lnTo>
                  <a:lnTo>
                    <a:pt x="511581" y="1023708"/>
                  </a:lnTo>
                  <a:lnTo>
                    <a:pt x="511581" y="512114"/>
                  </a:lnTo>
                  <a:close/>
                </a:path>
                <a:path w="2043429" h="1024254">
                  <a:moveTo>
                    <a:pt x="2043137" y="0"/>
                  </a:moveTo>
                  <a:lnTo>
                    <a:pt x="1533728" y="0"/>
                  </a:lnTo>
                  <a:lnTo>
                    <a:pt x="1533728" y="511581"/>
                  </a:lnTo>
                  <a:lnTo>
                    <a:pt x="2043137" y="511581"/>
                  </a:lnTo>
                  <a:lnTo>
                    <a:pt x="2043137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682704" y="6345872"/>
              <a:ext cx="510540" cy="511809"/>
            </a:xfrm>
            <a:custGeom>
              <a:avLst/>
              <a:gdLst/>
              <a:ahLst/>
              <a:cxnLst/>
              <a:rect l="l" t="t" r="r" b="b"/>
              <a:pathLst>
                <a:path w="510540" h="511809">
                  <a:moveTo>
                    <a:pt x="510438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0438" y="511581"/>
                  </a:lnTo>
                  <a:lnTo>
                    <a:pt x="510438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1171808" y="5833732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10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7078457" y="1618406"/>
            <a:ext cx="3943985" cy="81788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ct val="102899"/>
              </a:lnSpc>
              <a:spcBef>
                <a:spcPts val="40"/>
              </a:spcBef>
            </a:pPr>
            <a:r>
              <a:rPr sz="1700" spc="-114" dirty="0">
                <a:solidFill>
                  <a:srgbClr val="F39200"/>
                </a:solidFill>
                <a:latin typeface="Arial Black"/>
                <a:cs typeface="Arial Black"/>
              </a:rPr>
              <a:t>Incrementar </a:t>
            </a:r>
            <a:r>
              <a:rPr sz="1700" spc="-105" dirty="0">
                <a:solidFill>
                  <a:srgbClr val="F39200"/>
                </a:solidFill>
                <a:latin typeface="Arial Black"/>
                <a:cs typeface="Arial Black"/>
              </a:rPr>
              <a:t>la </a:t>
            </a:r>
            <a:r>
              <a:rPr sz="1700" spc="-130" dirty="0">
                <a:solidFill>
                  <a:srgbClr val="F39200"/>
                </a:solidFill>
                <a:latin typeface="Arial Black"/>
                <a:cs typeface="Arial Black"/>
              </a:rPr>
              <a:t>eficacia </a:t>
            </a:r>
            <a:r>
              <a:rPr sz="1700" spc="-110" dirty="0">
                <a:solidFill>
                  <a:srgbClr val="F39200"/>
                </a:solidFill>
                <a:latin typeface="Arial Black"/>
                <a:cs typeface="Arial Black"/>
              </a:rPr>
              <a:t>de </a:t>
            </a:r>
            <a:r>
              <a:rPr sz="1700" spc="-114" dirty="0">
                <a:solidFill>
                  <a:srgbClr val="F39200"/>
                </a:solidFill>
                <a:latin typeface="Arial Black"/>
                <a:cs typeface="Arial Black"/>
              </a:rPr>
              <a:t>las </a:t>
            </a:r>
            <a:r>
              <a:rPr sz="1700" spc="-125" dirty="0">
                <a:solidFill>
                  <a:srgbClr val="F39200"/>
                </a:solidFill>
                <a:latin typeface="Arial Black"/>
                <a:cs typeface="Arial Black"/>
              </a:rPr>
              <a:t>etapas  </a:t>
            </a:r>
            <a:r>
              <a:rPr sz="1700" spc="-110" dirty="0">
                <a:solidFill>
                  <a:srgbClr val="F39200"/>
                </a:solidFill>
                <a:latin typeface="Arial Black"/>
                <a:cs typeface="Arial Black"/>
              </a:rPr>
              <a:t>administrativa </a:t>
            </a:r>
            <a:r>
              <a:rPr sz="1700" spc="-140" dirty="0">
                <a:solidFill>
                  <a:srgbClr val="F39200"/>
                </a:solidFill>
                <a:latin typeface="Arial Black"/>
                <a:cs typeface="Arial Black"/>
              </a:rPr>
              <a:t>y </a:t>
            </a:r>
            <a:r>
              <a:rPr sz="1700" spc="-105" dirty="0">
                <a:solidFill>
                  <a:srgbClr val="F39200"/>
                </a:solidFill>
                <a:latin typeface="Arial Black"/>
                <a:cs typeface="Arial Black"/>
              </a:rPr>
              <a:t>judicial </a:t>
            </a:r>
            <a:r>
              <a:rPr sz="1700" spc="-110" dirty="0">
                <a:solidFill>
                  <a:srgbClr val="F39200"/>
                </a:solidFill>
                <a:latin typeface="Arial Black"/>
                <a:cs typeface="Arial Black"/>
              </a:rPr>
              <a:t>de </a:t>
            </a:r>
            <a:r>
              <a:rPr sz="1700" spc="-114" dirty="0">
                <a:solidFill>
                  <a:srgbClr val="F39200"/>
                </a:solidFill>
                <a:latin typeface="Arial Black"/>
                <a:cs typeface="Arial Black"/>
              </a:rPr>
              <a:t>las </a:t>
            </a:r>
            <a:r>
              <a:rPr sz="1700" spc="-85" dirty="0">
                <a:solidFill>
                  <a:srgbClr val="F39200"/>
                </a:solidFill>
                <a:latin typeface="Arial Black"/>
                <a:cs typeface="Arial Black"/>
              </a:rPr>
              <a:t>ruta  </a:t>
            </a:r>
            <a:r>
              <a:rPr sz="1700" spc="-95" dirty="0">
                <a:solidFill>
                  <a:srgbClr val="F39200"/>
                </a:solidFill>
                <a:latin typeface="Arial Black"/>
                <a:cs typeface="Arial Black"/>
              </a:rPr>
              <a:t>individual </a:t>
            </a:r>
            <a:r>
              <a:rPr sz="1700" spc="-140" dirty="0">
                <a:solidFill>
                  <a:srgbClr val="F39200"/>
                </a:solidFill>
                <a:latin typeface="Arial Black"/>
                <a:cs typeface="Arial Black"/>
              </a:rPr>
              <a:t>y </a:t>
            </a:r>
            <a:r>
              <a:rPr sz="1700" spc="-85" dirty="0">
                <a:solidFill>
                  <a:srgbClr val="F39200"/>
                </a:solidFill>
                <a:latin typeface="Arial Black"/>
                <a:cs typeface="Arial Black"/>
              </a:rPr>
              <a:t>del </a:t>
            </a:r>
            <a:r>
              <a:rPr sz="1700" spc="-125" dirty="0">
                <a:solidFill>
                  <a:srgbClr val="F39200"/>
                </a:solidFill>
                <a:latin typeface="Arial Black"/>
                <a:cs typeface="Arial Black"/>
              </a:rPr>
              <a:t>proceso</a:t>
            </a:r>
            <a:r>
              <a:rPr sz="1700" spc="65" dirty="0">
                <a:solidFill>
                  <a:srgbClr val="F39200"/>
                </a:solidFill>
                <a:latin typeface="Arial Black"/>
                <a:cs typeface="Arial Black"/>
              </a:rPr>
              <a:t> </a:t>
            </a:r>
            <a:r>
              <a:rPr sz="1700" spc="-195" dirty="0">
                <a:solidFill>
                  <a:srgbClr val="F39200"/>
                </a:solidFill>
                <a:latin typeface="Arial Black"/>
                <a:cs typeface="Arial Black"/>
              </a:rPr>
              <a:t>RUPTA.</a:t>
            </a:r>
            <a:endParaRPr sz="1700">
              <a:latin typeface="Arial Black"/>
              <a:cs typeface="Arial Black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893452" y="3476442"/>
            <a:ext cx="7777480" cy="55118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ct val="102899"/>
              </a:lnSpc>
              <a:spcBef>
                <a:spcPts val="40"/>
              </a:spcBef>
            </a:pP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Gestión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700" spc="-100" dirty="0">
                <a:solidFill>
                  <a:srgbClr val="FFFFFF"/>
                </a:solidFill>
                <a:latin typeface="Arial Black"/>
                <a:cs typeface="Arial Black"/>
              </a:rPr>
              <a:t>restitución </a:t>
            </a:r>
            <a:r>
              <a:rPr sz="1700" spc="-160" dirty="0">
                <a:solidFill>
                  <a:srgbClr val="FFFFFF"/>
                </a:solidFill>
                <a:latin typeface="Arial Black"/>
                <a:cs typeface="Arial Black"/>
              </a:rPr>
              <a:t>Ley </a:t>
            </a:r>
            <a:r>
              <a:rPr sz="1700" spc="-175" dirty="0">
                <a:solidFill>
                  <a:srgbClr val="FFFFFF"/>
                </a:solidFill>
                <a:latin typeface="Arial Black"/>
                <a:cs typeface="Arial Black"/>
              </a:rPr>
              <a:t>1448 </a:t>
            </a:r>
            <a:r>
              <a:rPr sz="1700" spc="290" dirty="0">
                <a:solidFill>
                  <a:srgbClr val="FFFFFF"/>
                </a:solidFill>
                <a:latin typeface="Arial Black"/>
                <a:cs typeface="Arial Black"/>
              </a:rPr>
              <a:t>– </a:t>
            </a:r>
            <a:r>
              <a:rPr sz="1700" spc="-125" dirty="0">
                <a:solidFill>
                  <a:srgbClr val="FFFFFF"/>
                </a:solidFill>
                <a:latin typeface="Arial Black"/>
                <a:cs typeface="Arial Black"/>
              </a:rPr>
              <a:t>Registro: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Decidir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las </a:t>
            </a:r>
            <a:r>
              <a:rPr sz="1700" spc="-105" dirty="0">
                <a:solidFill>
                  <a:srgbClr val="FFFFFF"/>
                </a:solidFill>
                <a:latin typeface="Arial Black"/>
                <a:cs typeface="Arial Black"/>
              </a:rPr>
              <a:t>solicitudes que </a:t>
            </a:r>
            <a:r>
              <a:rPr sz="1700" spc="-150" dirty="0">
                <a:solidFill>
                  <a:srgbClr val="FFFFFF"/>
                </a:solidFill>
                <a:latin typeface="Arial Black"/>
                <a:cs typeface="Arial Black"/>
              </a:rPr>
              <a:t>se 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encuentren</a:t>
            </a:r>
            <a:r>
              <a:rPr sz="1700" spc="-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en</a:t>
            </a:r>
            <a:r>
              <a:rPr sz="1700" spc="-4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95" dirty="0">
                <a:solidFill>
                  <a:srgbClr val="FFFFFF"/>
                </a:solidFill>
                <a:latin typeface="Arial Black"/>
                <a:cs typeface="Arial Black"/>
              </a:rPr>
              <a:t>trámite</a:t>
            </a:r>
            <a:r>
              <a:rPr sz="1700" spc="-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05" dirty="0">
                <a:solidFill>
                  <a:srgbClr val="FFFFFF"/>
                </a:solidFill>
                <a:latin typeface="Arial Black"/>
                <a:cs typeface="Arial Black"/>
              </a:rPr>
              <a:t>habilitadas</a:t>
            </a:r>
            <a:r>
              <a:rPr sz="1700" spc="-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1700" spc="-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inscripción</a:t>
            </a:r>
            <a:r>
              <a:rPr sz="1700" spc="-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1700" spc="-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05" dirty="0">
                <a:solidFill>
                  <a:srgbClr val="FFFFFF"/>
                </a:solidFill>
                <a:latin typeface="Arial Black"/>
                <a:cs typeface="Arial Black"/>
              </a:rPr>
              <a:t>predios</a:t>
            </a:r>
            <a:r>
              <a:rPr sz="1700" spc="-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en</a:t>
            </a:r>
            <a:r>
              <a:rPr sz="1700" spc="-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95" dirty="0">
                <a:solidFill>
                  <a:srgbClr val="FFFFFF"/>
                </a:solidFill>
                <a:latin typeface="Arial Black"/>
                <a:cs typeface="Arial Black"/>
              </a:rPr>
              <a:t>el</a:t>
            </a:r>
            <a:r>
              <a:rPr sz="1700" spc="-6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85" dirty="0">
                <a:solidFill>
                  <a:srgbClr val="FFFFFF"/>
                </a:solidFill>
                <a:latin typeface="Arial Black"/>
                <a:cs typeface="Arial Black"/>
              </a:rPr>
              <a:t>RTDAF.</a:t>
            </a:r>
            <a:endParaRPr sz="1700">
              <a:latin typeface="Arial Black"/>
              <a:cs typeface="Arial Black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893452" y="4276567"/>
            <a:ext cx="8037830" cy="161798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208915">
              <a:lnSpc>
                <a:spcPct val="102899"/>
              </a:lnSpc>
              <a:spcBef>
                <a:spcPts val="40"/>
              </a:spcBef>
            </a:pP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Gestión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700" spc="-100" dirty="0">
                <a:solidFill>
                  <a:srgbClr val="FFFFFF"/>
                </a:solidFill>
                <a:latin typeface="Arial Black"/>
                <a:cs typeface="Arial Black"/>
              </a:rPr>
              <a:t>restitución </a:t>
            </a:r>
            <a:r>
              <a:rPr sz="1700" spc="-160" dirty="0">
                <a:solidFill>
                  <a:srgbClr val="FFFFFF"/>
                </a:solidFill>
                <a:latin typeface="Arial Black"/>
                <a:cs typeface="Arial Black"/>
              </a:rPr>
              <a:t>Ley </a:t>
            </a:r>
            <a:r>
              <a:rPr sz="1700" spc="-175" dirty="0">
                <a:solidFill>
                  <a:srgbClr val="FFFFFF"/>
                </a:solidFill>
                <a:latin typeface="Arial Black"/>
                <a:cs typeface="Arial Black"/>
              </a:rPr>
              <a:t>1448 </a:t>
            </a:r>
            <a:r>
              <a:rPr sz="1700" spc="290" dirty="0">
                <a:solidFill>
                  <a:srgbClr val="FFFFFF"/>
                </a:solidFill>
                <a:latin typeface="Arial Black"/>
                <a:cs typeface="Arial Black"/>
              </a:rPr>
              <a:t>– </a:t>
            </a:r>
            <a:r>
              <a:rPr sz="1700" spc="-125" dirty="0">
                <a:solidFill>
                  <a:srgbClr val="FFFFFF"/>
                </a:solidFill>
                <a:latin typeface="Arial Black"/>
                <a:cs typeface="Arial Black"/>
              </a:rPr>
              <a:t>Etapa </a:t>
            </a:r>
            <a:r>
              <a:rPr sz="1700" spc="-105" dirty="0">
                <a:solidFill>
                  <a:srgbClr val="FFFFFF"/>
                </a:solidFill>
                <a:latin typeface="Arial Black"/>
                <a:cs typeface="Arial Black"/>
              </a:rPr>
              <a:t>Judicial: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Presentar las 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demandas 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ante </a:t>
            </a:r>
            <a:r>
              <a:rPr sz="1700" spc="-100" dirty="0">
                <a:solidFill>
                  <a:srgbClr val="FFFFFF"/>
                </a:solidFill>
                <a:latin typeface="Arial Black"/>
                <a:cs typeface="Arial Black"/>
              </a:rPr>
              <a:t>los </a:t>
            </a:r>
            <a:r>
              <a:rPr sz="1700" spc="-135" dirty="0">
                <a:solidFill>
                  <a:srgbClr val="FFFFFF"/>
                </a:solidFill>
                <a:latin typeface="Arial Black"/>
                <a:cs typeface="Arial Black"/>
              </a:rPr>
              <a:t>jueces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700" spc="-100" dirty="0">
                <a:solidFill>
                  <a:srgbClr val="FFFFFF"/>
                </a:solidFill>
                <a:latin typeface="Arial Black"/>
                <a:cs typeface="Arial Black"/>
              </a:rPr>
              <a:t>restitución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700" spc="-105" dirty="0">
                <a:solidFill>
                  <a:srgbClr val="FFFFFF"/>
                </a:solidFill>
                <a:latin typeface="Arial Black"/>
                <a:cs typeface="Arial Black"/>
              </a:rPr>
              <a:t>tierras,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respecto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las </a:t>
            </a:r>
            <a:r>
              <a:rPr sz="1700" spc="-130" dirty="0">
                <a:solidFill>
                  <a:srgbClr val="FFFFFF"/>
                </a:solidFill>
                <a:latin typeface="Arial Black"/>
                <a:cs typeface="Arial Black"/>
              </a:rPr>
              <a:t>cuales </a:t>
            </a:r>
            <a:r>
              <a:rPr sz="1700" spc="-150" dirty="0">
                <a:solidFill>
                  <a:srgbClr val="FFFFFF"/>
                </a:solidFill>
                <a:latin typeface="Arial Black"/>
                <a:cs typeface="Arial Black"/>
              </a:rPr>
              <a:t>se </a:t>
            </a:r>
            <a:r>
              <a:rPr sz="1700" spc="-160" dirty="0">
                <a:solidFill>
                  <a:srgbClr val="FFFFFF"/>
                </a:solidFill>
                <a:latin typeface="Arial Black"/>
                <a:cs typeface="Arial Black"/>
              </a:rPr>
              <a:t>haya  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otorgado </a:t>
            </a:r>
            <a:r>
              <a:rPr sz="1700" spc="-95" dirty="0">
                <a:solidFill>
                  <a:srgbClr val="FFFFFF"/>
                </a:solidFill>
                <a:latin typeface="Arial Black"/>
                <a:cs typeface="Arial Black"/>
              </a:rPr>
              <a:t>poder </a:t>
            </a:r>
            <a:r>
              <a:rPr sz="1700" spc="-165" dirty="0">
                <a:solidFill>
                  <a:srgbClr val="FFFFFF"/>
                </a:solidFill>
                <a:latin typeface="Arial Black"/>
                <a:cs typeface="Arial Black"/>
              </a:rPr>
              <a:t>a </a:t>
            </a:r>
            <a:r>
              <a:rPr sz="1700" spc="-105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Unidad para </a:t>
            </a:r>
            <a:r>
              <a:rPr sz="1700" spc="-105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representación </a:t>
            </a:r>
            <a:r>
              <a:rPr sz="1700" spc="-105" dirty="0">
                <a:solidFill>
                  <a:srgbClr val="FFFFFF"/>
                </a:solidFill>
                <a:latin typeface="Arial Black"/>
                <a:cs typeface="Arial Black"/>
              </a:rPr>
              <a:t>judicial </a:t>
            </a:r>
            <a:r>
              <a:rPr sz="1700" spc="-80" dirty="0">
                <a:solidFill>
                  <a:srgbClr val="FFFFFF"/>
                </a:solidFill>
                <a:latin typeface="Arial Black"/>
                <a:cs typeface="Arial Black"/>
              </a:rPr>
              <a:t>por </a:t>
            </a:r>
            <a:r>
              <a:rPr sz="1700" spc="-105" dirty="0">
                <a:solidFill>
                  <a:srgbClr val="FFFFFF"/>
                </a:solidFill>
                <a:latin typeface="Arial Black"/>
                <a:cs typeface="Arial Black"/>
              </a:rPr>
              <a:t>parte </a:t>
            </a:r>
            <a:r>
              <a:rPr sz="1700" spc="-85" dirty="0">
                <a:solidFill>
                  <a:srgbClr val="FFFFFF"/>
                </a:solidFill>
                <a:latin typeface="Arial Black"/>
                <a:cs typeface="Arial Black"/>
              </a:rPr>
              <a:t>del  </a:t>
            </a:r>
            <a:r>
              <a:rPr sz="1700" spc="-105" dirty="0">
                <a:solidFill>
                  <a:srgbClr val="FFFFFF"/>
                </a:solidFill>
                <a:latin typeface="Arial Black"/>
                <a:cs typeface="Arial Black"/>
              </a:rPr>
              <a:t>solicitante.</a:t>
            </a:r>
            <a:endParaRPr sz="17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</a:pPr>
            <a:r>
              <a:rPr sz="1700" spc="-130" dirty="0">
                <a:solidFill>
                  <a:srgbClr val="FFFFFF"/>
                </a:solidFill>
                <a:latin typeface="Arial Black"/>
                <a:cs typeface="Arial Black"/>
              </a:rPr>
              <a:t>Registro</a:t>
            </a:r>
            <a:r>
              <a:rPr sz="1700" spc="-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40" dirty="0">
                <a:solidFill>
                  <a:srgbClr val="FFFFFF"/>
                </a:solidFill>
                <a:latin typeface="Arial Black"/>
                <a:cs typeface="Arial Black"/>
              </a:rPr>
              <a:t>Único</a:t>
            </a:r>
            <a:r>
              <a:rPr sz="1700" spc="-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1700" spc="-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Predios</a:t>
            </a:r>
            <a:r>
              <a:rPr sz="1700" spc="-5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40" dirty="0">
                <a:solidFill>
                  <a:srgbClr val="FFFFFF"/>
                </a:solidFill>
                <a:latin typeface="Arial Black"/>
                <a:cs typeface="Arial Black"/>
              </a:rPr>
              <a:t>y</a:t>
            </a:r>
            <a:r>
              <a:rPr sz="1700" spc="-9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Territorios</a:t>
            </a:r>
            <a:r>
              <a:rPr sz="1700" spc="-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Abandonados:</a:t>
            </a:r>
            <a:r>
              <a:rPr sz="1700" spc="-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Decidir</a:t>
            </a:r>
            <a:r>
              <a:rPr sz="1700" spc="-5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las</a:t>
            </a:r>
            <a:r>
              <a:rPr sz="1700" spc="-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05" dirty="0">
                <a:solidFill>
                  <a:srgbClr val="FFFFFF"/>
                </a:solidFill>
                <a:latin typeface="Arial Black"/>
                <a:cs typeface="Arial Black"/>
              </a:rPr>
              <a:t>solicitudes</a:t>
            </a:r>
            <a:endParaRPr sz="1700">
              <a:latin typeface="Arial Black"/>
              <a:cs typeface="Arial Black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893452" y="5876602"/>
            <a:ext cx="732599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1700" spc="-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protección</a:t>
            </a:r>
            <a:r>
              <a:rPr sz="1700" spc="-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o</a:t>
            </a:r>
            <a:r>
              <a:rPr sz="1700" spc="-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levantamiento</a:t>
            </a:r>
            <a:r>
              <a:rPr sz="1700" spc="-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1700" spc="-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protección</a:t>
            </a:r>
            <a:r>
              <a:rPr sz="1700" spc="-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85" dirty="0">
                <a:solidFill>
                  <a:srgbClr val="FFFFFF"/>
                </a:solidFill>
                <a:latin typeface="Arial Black"/>
                <a:cs typeface="Arial Black"/>
              </a:rPr>
              <a:t>ruta</a:t>
            </a:r>
            <a:r>
              <a:rPr sz="1700" spc="-4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95" dirty="0">
                <a:solidFill>
                  <a:srgbClr val="FFFFFF"/>
                </a:solidFill>
                <a:latin typeface="Arial Black"/>
                <a:cs typeface="Arial Black"/>
              </a:rPr>
              <a:t>individual</a:t>
            </a:r>
            <a:r>
              <a:rPr sz="1700" spc="-5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25" dirty="0">
                <a:solidFill>
                  <a:srgbClr val="FFFFFF"/>
                </a:solidFill>
                <a:latin typeface="Arial Black"/>
                <a:cs typeface="Arial Black"/>
              </a:rPr>
              <a:t>-RUPTA.</a:t>
            </a:r>
            <a:endParaRPr sz="1700">
              <a:latin typeface="Arial Black"/>
              <a:cs typeface="Arial Black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01343" y="4384517"/>
            <a:ext cx="1659889" cy="55118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 indent="203200">
              <a:lnSpc>
                <a:spcPct val="102899"/>
              </a:lnSpc>
              <a:spcBef>
                <a:spcPts val="40"/>
              </a:spcBef>
            </a:pPr>
            <a:r>
              <a:rPr sz="1700" b="1" spc="-10" dirty="0">
                <a:solidFill>
                  <a:srgbClr val="FFFFFF"/>
                </a:solidFill>
                <a:latin typeface="Arial"/>
                <a:cs typeface="Arial"/>
              </a:rPr>
              <a:t>OBJETIVOS  </a:t>
            </a:r>
            <a:r>
              <a:rPr sz="1700" b="1" spc="-5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700" b="1" spc="-8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700" b="1" spc="5" dirty="0">
                <a:solidFill>
                  <a:srgbClr val="FFFFFF"/>
                </a:solidFill>
                <a:latin typeface="Arial"/>
                <a:cs typeface="Arial"/>
              </a:rPr>
              <a:t>TR</a:t>
            </a:r>
            <a:r>
              <a:rPr sz="1700" b="1" spc="-23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700" b="1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b="1" spc="-10" dirty="0">
                <a:solidFill>
                  <a:srgbClr val="FFFFFF"/>
                </a:solidFill>
                <a:latin typeface="Arial"/>
                <a:cs typeface="Arial"/>
              </a:rPr>
              <a:t>É</a:t>
            </a:r>
            <a:r>
              <a:rPr sz="1700" b="1" spc="-40" dirty="0">
                <a:solidFill>
                  <a:srgbClr val="FFFFFF"/>
                </a:solidFill>
                <a:latin typeface="Arial"/>
                <a:cs typeface="Arial"/>
              </a:rPr>
              <a:t>GIC</a:t>
            </a:r>
            <a:r>
              <a:rPr sz="1700" b="1" spc="-6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700" b="1" spc="-4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7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56996" y="505625"/>
            <a:ext cx="8748395" cy="505459"/>
          </a:xfrm>
          <a:custGeom>
            <a:avLst/>
            <a:gdLst/>
            <a:ahLst/>
            <a:cxnLst/>
            <a:rect l="l" t="t" r="r" b="b"/>
            <a:pathLst>
              <a:path w="8748395" h="505459">
                <a:moveTo>
                  <a:pt x="8747950" y="0"/>
                </a:moveTo>
                <a:lnTo>
                  <a:pt x="0" y="0"/>
                </a:lnTo>
                <a:lnTo>
                  <a:pt x="0" y="504977"/>
                </a:lnTo>
                <a:lnTo>
                  <a:pt x="8747950" y="504977"/>
                </a:lnTo>
                <a:lnTo>
                  <a:pt x="8747950" y="0"/>
                </a:lnTo>
                <a:close/>
              </a:path>
            </a:pathLst>
          </a:custGeom>
          <a:solidFill>
            <a:srgbClr val="F39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1126008" y="518071"/>
            <a:ext cx="46393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0" spc="-200" dirty="0">
                <a:solidFill>
                  <a:srgbClr val="FFFFFF"/>
                </a:solidFill>
                <a:latin typeface="Arial Black"/>
                <a:cs typeface="Arial Black"/>
              </a:rPr>
              <a:t>LÍNEA </a:t>
            </a:r>
            <a:r>
              <a:rPr sz="2800" b="0" spc="-245" dirty="0">
                <a:solidFill>
                  <a:srgbClr val="FFFFFF"/>
                </a:solidFill>
                <a:latin typeface="Arial Black"/>
                <a:cs typeface="Arial Black"/>
              </a:rPr>
              <a:t>ESTRATÉGICA</a:t>
            </a:r>
            <a:r>
              <a:rPr sz="2800" b="0" spc="1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b="0" spc="-220" dirty="0">
                <a:solidFill>
                  <a:srgbClr val="FFFFFF"/>
                </a:solidFill>
                <a:latin typeface="Arial Black"/>
                <a:cs typeface="Arial Black"/>
              </a:rPr>
              <a:t>UNO</a:t>
            </a:r>
            <a:endParaRPr sz="2800">
              <a:latin typeface="Arial Black"/>
              <a:cs typeface="Arial Black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21184" y="1510696"/>
            <a:ext cx="5869940" cy="8883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650" b="1" spc="195" dirty="0">
                <a:solidFill>
                  <a:srgbClr val="F39200"/>
                </a:solidFill>
                <a:latin typeface="Arial"/>
                <a:cs typeface="Arial"/>
              </a:rPr>
              <a:t>CUMPLIMIENTO</a:t>
            </a:r>
            <a:endParaRPr sz="5650">
              <a:latin typeface="Arial"/>
              <a:cs typeface="Arial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637837" y="562881"/>
            <a:ext cx="6409055" cy="5648325"/>
            <a:chOff x="637837" y="562881"/>
            <a:chExt cx="6409055" cy="5648325"/>
          </a:xfrm>
        </p:grpSpPr>
        <p:sp>
          <p:nvSpPr>
            <p:cNvPr id="37" name="object 37"/>
            <p:cNvSpPr/>
            <p:nvPr/>
          </p:nvSpPr>
          <p:spPr>
            <a:xfrm>
              <a:off x="637837" y="562881"/>
              <a:ext cx="384810" cy="384810"/>
            </a:xfrm>
            <a:custGeom>
              <a:avLst/>
              <a:gdLst/>
              <a:ahLst/>
              <a:cxnLst/>
              <a:rect l="l" t="t" r="r" b="b"/>
              <a:pathLst>
                <a:path w="384809" h="384809">
                  <a:moveTo>
                    <a:pt x="192112" y="0"/>
                  </a:moveTo>
                  <a:lnTo>
                    <a:pt x="148116" y="5082"/>
                  </a:lnTo>
                  <a:lnTo>
                    <a:pt x="107700" y="19553"/>
                  </a:lnTo>
                  <a:lnTo>
                    <a:pt x="72027" y="42253"/>
                  </a:lnTo>
                  <a:lnTo>
                    <a:pt x="42258" y="72019"/>
                  </a:lnTo>
                  <a:lnTo>
                    <a:pt x="19556" y="107690"/>
                  </a:lnTo>
                  <a:lnTo>
                    <a:pt x="5082" y="148104"/>
                  </a:lnTo>
                  <a:lnTo>
                    <a:pt x="0" y="192100"/>
                  </a:lnTo>
                  <a:lnTo>
                    <a:pt x="5082" y="236096"/>
                  </a:lnTo>
                  <a:lnTo>
                    <a:pt x="19556" y="276512"/>
                  </a:lnTo>
                  <a:lnTo>
                    <a:pt x="42258" y="312185"/>
                  </a:lnTo>
                  <a:lnTo>
                    <a:pt x="72027" y="341954"/>
                  </a:lnTo>
                  <a:lnTo>
                    <a:pt x="107700" y="364656"/>
                  </a:lnTo>
                  <a:lnTo>
                    <a:pt x="148116" y="379130"/>
                  </a:lnTo>
                  <a:lnTo>
                    <a:pt x="192112" y="384213"/>
                  </a:lnTo>
                  <a:lnTo>
                    <a:pt x="236108" y="379130"/>
                  </a:lnTo>
                  <a:lnTo>
                    <a:pt x="276522" y="364656"/>
                  </a:lnTo>
                  <a:lnTo>
                    <a:pt x="312193" y="341954"/>
                  </a:lnTo>
                  <a:lnTo>
                    <a:pt x="341959" y="312185"/>
                  </a:lnTo>
                  <a:lnTo>
                    <a:pt x="364659" y="276512"/>
                  </a:lnTo>
                  <a:lnTo>
                    <a:pt x="379131" y="236096"/>
                  </a:lnTo>
                  <a:lnTo>
                    <a:pt x="384213" y="192100"/>
                  </a:lnTo>
                  <a:lnTo>
                    <a:pt x="382477" y="166280"/>
                  </a:lnTo>
                  <a:lnTo>
                    <a:pt x="377426" y="141504"/>
                  </a:lnTo>
                  <a:lnTo>
                    <a:pt x="369291" y="117989"/>
                  </a:lnTo>
                  <a:lnTo>
                    <a:pt x="358305" y="95948"/>
                  </a:lnTo>
                  <a:lnTo>
                    <a:pt x="186131" y="296468"/>
                  </a:lnTo>
                  <a:lnTo>
                    <a:pt x="72491" y="176136"/>
                  </a:lnTo>
                  <a:lnTo>
                    <a:pt x="104597" y="145821"/>
                  </a:lnTo>
                  <a:lnTo>
                    <a:pt x="184569" y="230492"/>
                  </a:lnTo>
                  <a:lnTo>
                    <a:pt x="331152" y="59753"/>
                  </a:lnTo>
                  <a:lnTo>
                    <a:pt x="302342" y="34906"/>
                  </a:lnTo>
                  <a:lnTo>
                    <a:pt x="269000" y="16089"/>
                  </a:lnTo>
                  <a:lnTo>
                    <a:pt x="231974" y="4166"/>
                  </a:lnTo>
                  <a:lnTo>
                    <a:pt x="1921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698242" y="1343367"/>
              <a:ext cx="4348480" cy="4867910"/>
            </a:xfrm>
            <a:custGeom>
              <a:avLst/>
              <a:gdLst/>
              <a:ahLst/>
              <a:cxnLst/>
              <a:rect l="l" t="t" r="r" b="b"/>
              <a:pathLst>
                <a:path w="4348480" h="4867910">
                  <a:moveTo>
                    <a:pt x="121031" y="2125916"/>
                  </a:moveTo>
                  <a:lnTo>
                    <a:pt x="92075" y="2125916"/>
                  </a:lnTo>
                  <a:lnTo>
                    <a:pt x="80606" y="2126843"/>
                  </a:lnTo>
                  <a:lnTo>
                    <a:pt x="46774" y="2157476"/>
                  </a:lnTo>
                  <a:lnTo>
                    <a:pt x="38620" y="3388207"/>
                  </a:lnTo>
                  <a:lnTo>
                    <a:pt x="37376" y="3396310"/>
                  </a:lnTo>
                  <a:lnTo>
                    <a:pt x="35026" y="3403384"/>
                  </a:lnTo>
                  <a:lnTo>
                    <a:pt x="31559" y="3409467"/>
                  </a:lnTo>
                  <a:lnTo>
                    <a:pt x="28333" y="3415995"/>
                  </a:lnTo>
                  <a:lnTo>
                    <a:pt x="24003" y="3421507"/>
                  </a:lnTo>
                  <a:lnTo>
                    <a:pt x="18567" y="3426015"/>
                  </a:lnTo>
                  <a:lnTo>
                    <a:pt x="16344" y="3428250"/>
                  </a:lnTo>
                  <a:lnTo>
                    <a:pt x="13487" y="3429825"/>
                  </a:lnTo>
                  <a:lnTo>
                    <a:pt x="10033" y="3430740"/>
                  </a:lnTo>
                  <a:lnTo>
                    <a:pt x="8051" y="3431629"/>
                  </a:lnTo>
                  <a:lnTo>
                    <a:pt x="4711" y="3432530"/>
                  </a:lnTo>
                  <a:lnTo>
                    <a:pt x="0" y="3433445"/>
                  </a:lnTo>
                  <a:lnTo>
                    <a:pt x="0" y="3456724"/>
                  </a:lnTo>
                  <a:lnTo>
                    <a:pt x="36385" y="3488753"/>
                  </a:lnTo>
                  <a:lnTo>
                    <a:pt x="43065" y="3524567"/>
                  </a:lnTo>
                  <a:lnTo>
                    <a:pt x="43065" y="4814201"/>
                  </a:lnTo>
                  <a:lnTo>
                    <a:pt x="43891" y="4825746"/>
                  </a:lnTo>
                  <a:lnTo>
                    <a:pt x="63588" y="4859375"/>
                  </a:lnTo>
                  <a:lnTo>
                    <a:pt x="90957" y="4867541"/>
                  </a:lnTo>
                  <a:lnTo>
                    <a:pt x="121031" y="4867541"/>
                  </a:lnTo>
                  <a:lnTo>
                    <a:pt x="121031" y="4842218"/>
                  </a:lnTo>
                  <a:lnTo>
                    <a:pt x="93802" y="4842218"/>
                  </a:lnTo>
                  <a:lnTo>
                    <a:pt x="89103" y="4840871"/>
                  </a:lnTo>
                  <a:lnTo>
                    <a:pt x="71653" y="4796307"/>
                  </a:lnTo>
                  <a:lnTo>
                    <a:pt x="70535" y="3512083"/>
                  </a:lnTo>
                  <a:lnTo>
                    <a:pt x="70281" y="3504692"/>
                  </a:lnTo>
                  <a:lnTo>
                    <a:pt x="57912" y="3464826"/>
                  </a:lnTo>
                  <a:lnTo>
                    <a:pt x="31559" y="3444227"/>
                  </a:lnTo>
                  <a:lnTo>
                    <a:pt x="36017" y="3442208"/>
                  </a:lnTo>
                  <a:lnTo>
                    <a:pt x="62865" y="3412845"/>
                  </a:lnTo>
                  <a:lnTo>
                    <a:pt x="70535" y="3374707"/>
                  </a:lnTo>
                  <a:lnTo>
                    <a:pt x="72034" y="2180259"/>
                  </a:lnTo>
                  <a:lnTo>
                    <a:pt x="75361" y="2165743"/>
                  </a:lnTo>
                  <a:lnTo>
                    <a:pt x="77101" y="2161019"/>
                  </a:lnTo>
                  <a:lnTo>
                    <a:pt x="79946" y="2157184"/>
                  </a:lnTo>
                  <a:lnTo>
                    <a:pt x="87617" y="2151799"/>
                  </a:lnTo>
                  <a:lnTo>
                    <a:pt x="92811" y="2150554"/>
                  </a:lnTo>
                  <a:lnTo>
                    <a:pt x="121031" y="2150554"/>
                  </a:lnTo>
                  <a:lnTo>
                    <a:pt x="121031" y="2125916"/>
                  </a:lnTo>
                  <a:close/>
                </a:path>
                <a:path w="4348480" h="4867910">
                  <a:moveTo>
                    <a:pt x="4348061" y="0"/>
                  </a:moveTo>
                  <a:lnTo>
                    <a:pt x="4319117" y="0"/>
                  </a:lnTo>
                  <a:lnTo>
                    <a:pt x="4307649" y="927"/>
                  </a:lnTo>
                  <a:lnTo>
                    <a:pt x="4273804" y="31546"/>
                  </a:lnTo>
                  <a:lnTo>
                    <a:pt x="4265650" y="627291"/>
                  </a:lnTo>
                  <a:lnTo>
                    <a:pt x="4264406" y="635393"/>
                  </a:lnTo>
                  <a:lnTo>
                    <a:pt x="4262069" y="642467"/>
                  </a:lnTo>
                  <a:lnTo>
                    <a:pt x="4258589" y="648550"/>
                  </a:lnTo>
                  <a:lnTo>
                    <a:pt x="4255376" y="655078"/>
                  </a:lnTo>
                  <a:lnTo>
                    <a:pt x="4251045" y="660590"/>
                  </a:lnTo>
                  <a:lnTo>
                    <a:pt x="4245610" y="665099"/>
                  </a:lnTo>
                  <a:lnTo>
                    <a:pt x="4243375" y="667334"/>
                  </a:lnTo>
                  <a:lnTo>
                    <a:pt x="4240530" y="668909"/>
                  </a:lnTo>
                  <a:lnTo>
                    <a:pt x="4237063" y="669823"/>
                  </a:lnTo>
                  <a:lnTo>
                    <a:pt x="4235081" y="670712"/>
                  </a:lnTo>
                  <a:lnTo>
                    <a:pt x="4231741" y="671614"/>
                  </a:lnTo>
                  <a:lnTo>
                    <a:pt x="4227042" y="672515"/>
                  </a:lnTo>
                  <a:lnTo>
                    <a:pt x="4227042" y="695807"/>
                  </a:lnTo>
                  <a:lnTo>
                    <a:pt x="4263415" y="727824"/>
                  </a:lnTo>
                  <a:lnTo>
                    <a:pt x="4270095" y="763638"/>
                  </a:lnTo>
                  <a:lnTo>
                    <a:pt x="4270095" y="1392885"/>
                  </a:lnTo>
                  <a:lnTo>
                    <a:pt x="4270921" y="1404416"/>
                  </a:lnTo>
                  <a:lnTo>
                    <a:pt x="4290631" y="1438046"/>
                  </a:lnTo>
                  <a:lnTo>
                    <a:pt x="4318000" y="1446212"/>
                  </a:lnTo>
                  <a:lnTo>
                    <a:pt x="4348061" y="1446212"/>
                  </a:lnTo>
                  <a:lnTo>
                    <a:pt x="4348061" y="1420888"/>
                  </a:lnTo>
                  <a:lnTo>
                    <a:pt x="4320832" y="1420888"/>
                  </a:lnTo>
                  <a:lnTo>
                    <a:pt x="4316133" y="1419542"/>
                  </a:lnTo>
                  <a:lnTo>
                    <a:pt x="4298683" y="1374990"/>
                  </a:lnTo>
                  <a:lnTo>
                    <a:pt x="4297565" y="751154"/>
                  </a:lnTo>
                  <a:lnTo>
                    <a:pt x="4297311" y="743775"/>
                  </a:lnTo>
                  <a:lnTo>
                    <a:pt x="4284954" y="703897"/>
                  </a:lnTo>
                  <a:lnTo>
                    <a:pt x="4258589" y="683310"/>
                  </a:lnTo>
                  <a:lnTo>
                    <a:pt x="4263060" y="681291"/>
                  </a:lnTo>
                  <a:lnTo>
                    <a:pt x="4289907" y="651929"/>
                  </a:lnTo>
                  <a:lnTo>
                    <a:pt x="4297565" y="613791"/>
                  </a:lnTo>
                  <a:lnTo>
                    <a:pt x="4299064" y="54343"/>
                  </a:lnTo>
                  <a:lnTo>
                    <a:pt x="4302404" y="39827"/>
                  </a:lnTo>
                  <a:lnTo>
                    <a:pt x="4304131" y="35102"/>
                  </a:lnTo>
                  <a:lnTo>
                    <a:pt x="4306989" y="31267"/>
                  </a:lnTo>
                  <a:lnTo>
                    <a:pt x="4314647" y="25882"/>
                  </a:lnTo>
                  <a:lnTo>
                    <a:pt x="4319854" y="24638"/>
                  </a:lnTo>
                  <a:lnTo>
                    <a:pt x="4348061" y="24638"/>
                  </a:lnTo>
                  <a:lnTo>
                    <a:pt x="4348061" y="0"/>
                  </a:lnTo>
                  <a:close/>
                </a:path>
              </a:pathLst>
            </a:custGeom>
            <a:solidFill>
              <a:srgbClr val="F39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12"/>
              <a:ext cx="12193143" cy="685798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46328" y="502043"/>
              <a:ext cx="11124565" cy="5844540"/>
            </a:xfrm>
            <a:custGeom>
              <a:avLst/>
              <a:gdLst/>
              <a:ahLst/>
              <a:cxnLst/>
              <a:rect l="l" t="t" r="r" b="b"/>
              <a:pathLst>
                <a:path w="11124565" h="5844540">
                  <a:moveTo>
                    <a:pt x="11124552" y="0"/>
                  </a:moveTo>
                  <a:lnTo>
                    <a:pt x="0" y="0"/>
                  </a:lnTo>
                  <a:lnTo>
                    <a:pt x="0" y="5844298"/>
                  </a:lnTo>
                  <a:lnTo>
                    <a:pt x="11124552" y="5844298"/>
                  </a:lnTo>
                  <a:lnTo>
                    <a:pt x="11124552" y="0"/>
                  </a:lnTo>
                  <a:close/>
                </a:path>
              </a:pathLst>
            </a:custGeom>
            <a:solidFill>
              <a:srgbClr val="1D1D1B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09738" y="0"/>
              <a:ext cx="508634" cy="505459"/>
            </a:xfrm>
            <a:custGeom>
              <a:avLst/>
              <a:gdLst/>
              <a:ahLst/>
              <a:cxnLst/>
              <a:rect l="l" t="t" r="r" b="b"/>
              <a:pathLst>
                <a:path w="508634" h="505459">
                  <a:moveTo>
                    <a:pt x="508469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08469" y="505231"/>
                  </a:lnTo>
                  <a:lnTo>
                    <a:pt x="508469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6996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42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42" y="505231"/>
                  </a:lnTo>
                  <a:lnTo>
                    <a:pt x="552742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79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16" y="50523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8D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79" y="505218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16" y="50537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279" y="1010589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16" y="50537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675948" y="50175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679491" y="0"/>
              <a:ext cx="511809" cy="502284"/>
            </a:xfrm>
            <a:custGeom>
              <a:avLst/>
              <a:gdLst/>
              <a:ahLst/>
              <a:cxnLst/>
              <a:rect l="l" t="t" r="r" b="b"/>
              <a:pathLst>
                <a:path w="511809" h="502284">
                  <a:moveTo>
                    <a:pt x="511238" y="0"/>
                  </a:moveTo>
                  <a:lnTo>
                    <a:pt x="0" y="0"/>
                  </a:lnTo>
                  <a:lnTo>
                    <a:pt x="0" y="501738"/>
                  </a:lnTo>
                  <a:lnTo>
                    <a:pt x="511238" y="501738"/>
                  </a:lnTo>
                  <a:lnTo>
                    <a:pt x="511238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162258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72"/>
                  </a:lnTo>
                  <a:lnTo>
                    <a:pt x="514781" y="506272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94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675948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72"/>
                  </a:lnTo>
                  <a:lnTo>
                    <a:pt x="514781" y="506272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675948" y="1514284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640123" y="501751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83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83" y="506260"/>
                  </a:lnTo>
                  <a:lnTo>
                    <a:pt x="519683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159807" y="501751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83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83" y="506260"/>
                  </a:lnTo>
                  <a:lnTo>
                    <a:pt x="519683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279" y="5834824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279" y="6346406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09">
                  <a:moveTo>
                    <a:pt x="531291" y="0"/>
                  </a:moveTo>
                  <a:lnTo>
                    <a:pt x="0" y="0"/>
                  </a:lnTo>
                  <a:lnTo>
                    <a:pt x="0" y="511594"/>
                  </a:lnTo>
                  <a:lnTo>
                    <a:pt x="531291" y="511594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279" y="5323243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279" y="4811648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35571" y="5834824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66863" y="5834824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656785" y="6344107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168367" y="6344107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150005" y="5834291"/>
              <a:ext cx="2043430" cy="1024255"/>
            </a:xfrm>
            <a:custGeom>
              <a:avLst/>
              <a:gdLst/>
              <a:ahLst/>
              <a:cxnLst/>
              <a:rect l="l" t="t" r="r" b="b"/>
              <a:pathLst>
                <a:path w="2043429" h="1024254">
                  <a:moveTo>
                    <a:pt x="511581" y="512114"/>
                  </a:moveTo>
                  <a:lnTo>
                    <a:pt x="0" y="512114"/>
                  </a:lnTo>
                  <a:lnTo>
                    <a:pt x="0" y="1023708"/>
                  </a:lnTo>
                  <a:lnTo>
                    <a:pt x="511581" y="1023708"/>
                  </a:lnTo>
                  <a:lnTo>
                    <a:pt x="511581" y="512114"/>
                  </a:lnTo>
                  <a:close/>
                </a:path>
                <a:path w="2043429" h="1024254">
                  <a:moveTo>
                    <a:pt x="2043137" y="0"/>
                  </a:moveTo>
                  <a:lnTo>
                    <a:pt x="1533728" y="0"/>
                  </a:lnTo>
                  <a:lnTo>
                    <a:pt x="1533728" y="511581"/>
                  </a:lnTo>
                  <a:lnTo>
                    <a:pt x="2043137" y="511581"/>
                  </a:lnTo>
                  <a:lnTo>
                    <a:pt x="2043137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682704" y="6345872"/>
              <a:ext cx="510540" cy="511809"/>
            </a:xfrm>
            <a:custGeom>
              <a:avLst/>
              <a:gdLst/>
              <a:ahLst/>
              <a:cxnLst/>
              <a:rect l="l" t="t" r="r" b="b"/>
              <a:pathLst>
                <a:path w="510540" h="511809">
                  <a:moveTo>
                    <a:pt x="510438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0438" y="511581"/>
                  </a:lnTo>
                  <a:lnTo>
                    <a:pt x="510438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1171808" y="5833732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10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2893509" y="1774775"/>
            <a:ext cx="7878445" cy="188531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ct val="102899"/>
              </a:lnSpc>
              <a:spcBef>
                <a:spcPts val="40"/>
              </a:spcBef>
            </a:pPr>
            <a:r>
              <a:rPr sz="1700" b="1" spc="60" dirty="0">
                <a:solidFill>
                  <a:srgbClr val="FFFFFF"/>
                </a:solidFill>
                <a:latin typeface="Arial"/>
                <a:cs typeface="Arial"/>
              </a:rPr>
              <a:t>39.637 </a:t>
            </a:r>
            <a:r>
              <a:rPr sz="1700" b="1" spc="25" dirty="0">
                <a:solidFill>
                  <a:srgbClr val="FFFFFF"/>
                </a:solidFill>
                <a:latin typeface="Arial"/>
                <a:cs typeface="Arial"/>
              </a:rPr>
              <a:t>solicitudes 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decididas </a:t>
            </a:r>
            <a:r>
              <a:rPr sz="1700" spc="-105" dirty="0">
                <a:solidFill>
                  <a:srgbClr val="FFFFFF"/>
                </a:solidFill>
                <a:latin typeface="Arial Black"/>
                <a:cs typeface="Arial Black"/>
              </a:rPr>
              <a:t>que </a:t>
            </a:r>
            <a:r>
              <a:rPr sz="1700" spc="-150" dirty="0">
                <a:solidFill>
                  <a:srgbClr val="FFFFFF"/>
                </a:solidFill>
                <a:latin typeface="Arial Black"/>
                <a:cs typeface="Arial Black"/>
              </a:rPr>
              <a:t>se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encuentren </a:t>
            </a:r>
            <a:r>
              <a:rPr sz="1700" spc="-105" dirty="0">
                <a:solidFill>
                  <a:srgbClr val="FFFFFF"/>
                </a:solidFill>
                <a:latin typeface="Arial Black"/>
                <a:cs typeface="Arial Black"/>
              </a:rPr>
              <a:t>habilitadas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de inscripción  de </a:t>
            </a:r>
            <a:r>
              <a:rPr sz="1700" spc="-105" dirty="0">
                <a:solidFill>
                  <a:srgbClr val="FFFFFF"/>
                </a:solidFill>
                <a:latin typeface="Arial Black"/>
                <a:cs typeface="Arial Black"/>
              </a:rPr>
              <a:t>predios 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en </a:t>
            </a:r>
            <a:r>
              <a:rPr sz="1700" spc="-95" dirty="0">
                <a:solidFill>
                  <a:srgbClr val="FFFFFF"/>
                </a:solidFill>
                <a:latin typeface="Arial Black"/>
                <a:cs typeface="Arial Black"/>
              </a:rPr>
              <a:t>el</a:t>
            </a:r>
            <a:r>
              <a:rPr sz="1700" spc="2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85" dirty="0">
                <a:solidFill>
                  <a:srgbClr val="FFFFFF"/>
                </a:solidFill>
                <a:latin typeface="Arial Black"/>
                <a:cs typeface="Arial Black"/>
              </a:rPr>
              <a:t>RTDAF.</a:t>
            </a:r>
            <a:endParaRPr sz="17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</a:pPr>
            <a:r>
              <a:rPr sz="1700" b="1" spc="110" dirty="0">
                <a:solidFill>
                  <a:srgbClr val="FFFFFF"/>
                </a:solidFill>
                <a:latin typeface="Arial"/>
                <a:cs typeface="Arial"/>
              </a:rPr>
              <a:t>90% </a:t>
            </a:r>
            <a:r>
              <a:rPr sz="1700" b="1" spc="3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700" b="1" spc="25" dirty="0">
                <a:solidFill>
                  <a:srgbClr val="FFFFFF"/>
                </a:solidFill>
                <a:latin typeface="Arial"/>
                <a:cs typeface="Arial"/>
              </a:rPr>
              <a:t>solicitudes </a:t>
            </a:r>
            <a:r>
              <a:rPr sz="1700" b="1" spc="30" dirty="0">
                <a:solidFill>
                  <a:srgbClr val="FFFFFF"/>
                </a:solidFill>
                <a:latin typeface="Arial"/>
                <a:cs typeface="Arial"/>
              </a:rPr>
              <a:t>inscritas </a:t>
            </a:r>
            <a:r>
              <a:rPr sz="1700" b="1" spc="25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1700" b="1" spc="60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1700" b="1" spc="-30" dirty="0">
                <a:solidFill>
                  <a:srgbClr val="FFFFFF"/>
                </a:solidFill>
                <a:latin typeface="Arial"/>
                <a:cs typeface="Arial"/>
              </a:rPr>
              <a:t>RTDAF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presentadas ante</a:t>
            </a:r>
            <a:r>
              <a:rPr sz="1700" spc="-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30" dirty="0">
                <a:solidFill>
                  <a:srgbClr val="FFFFFF"/>
                </a:solidFill>
                <a:latin typeface="Arial Black"/>
                <a:cs typeface="Arial Black"/>
              </a:rPr>
              <a:t>jueces.</a:t>
            </a:r>
            <a:endParaRPr sz="1700">
              <a:latin typeface="Arial Black"/>
              <a:cs typeface="Arial Black"/>
            </a:endParaRPr>
          </a:p>
          <a:p>
            <a:pPr marL="12700" marR="584835">
              <a:lnSpc>
                <a:spcPct val="102899"/>
              </a:lnSpc>
              <a:spcBef>
                <a:spcPts val="2100"/>
              </a:spcBef>
            </a:pPr>
            <a:r>
              <a:rPr sz="1700" b="1" spc="40" dirty="0">
                <a:solidFill>
                  <a:srgbClr val="FFFFFF"/>
                </a:solidFill>
                <a:latin typeface="Arial"/>
                <a:cs typeface="Arial"/>
              </a:rPr>
              <a:t>10.847 </a:t>
            </a:r>
            <a:r>
              <a:rPr sz="1700" b="1" spc="25" dirty="0">
                <a:solidFill>
                  <a:srgbClr val="FFFFFF"/>
                </a:solidFill>
                <a:latin typeface="Arial"/>
                <a:cs typeface="Arial"/>
              </a:rPr>
              <a:t>solicitudes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protección o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levantamiento de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protección </a:t>
            </a:r>
            <a:r>
              <a:rPr sz="1700" spc="-85" dirty="0">
                <a:solidFill>
                  <a:srgbClr val="FFFFFF"/>
                </a:solidFill>
                <a:latin typeface="Arial Black"/>
                <a:cs typeface="Arial Black"/>
              </a:rPr>
              <a:t>ruta  </a:t>
            </a:r>
            <a:r>
              <a:rPr sz="1700" spc="-95" dirty="0">
                <a:solidFill>
                  <a:srgbClr val="FFFFFF"/>
                </a:solidFill>
                <a:latin typeface="Arial Black"/>
                <a:cs typeface="Arial Black"/>
              </a:rPr>
              <a:t>individual</a:t>
            </a:r>
            <a:r>
              <a:rPr sz="1700" spc="-7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95" dirty="0">
                <a:solidFill>
                  <a:srgbClr val="FFFFFF"/>
                </a:solidFill>
                <a:latin typeface="Arial Black"/>
                <a:cs typeface="Arial Black"/>
              </a:rPr>
              <a:t>RUPTA.</a:t>
            </a:r>
            <a:endParaRPr sz="1700">
              <a:latin typeface="Arial Black"/>
              <a:cs typeface="Arial Black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07661" y="2302219"/>
            <a:ext cx="1647189" cy="55118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 indent="440690">
              <a:lnSpc>
                <a:spcPct val="102899"/>
              </a:lnSpc>
              <a:spcBef>
                <a:spcPts val="40"/>
              </a:spcBef>
            </a:pPr>
            <a:r>
              <a:rPr sz="1700" b="1" spc="-30" dirty="0">
                <a:solidFill>
                  <a:srgbClr val="FFFFFF"/>
                </a:solidFill>
                <a:latin typeface="Arial"/>
                <a:cs typeface="Arial"/>
              </a:rPr>
              <a:t>METAS  </a:t>
            </a:r>
            <a:r>
              <a:rPr sz="1700" b="1" spc="-5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700" b="1" spc="-8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700" b="1" spc="5" dirty="0">
                <a:solidFill>
                  <a:srgbClr val="FFFFFF"/>
                </a:solidFill>
                <a:latin typeface="Arial"/>
                <a:cs typeface="Arial"/>
              </a:rPr>
              <a:t>TR</a:t>
            </a:r>
            <a:r>
              <a:rPr sz="1700" b="1" spc="-23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700" b="1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b="1" spc="-10" dirty="0">
                <a:solidFill>
                  <a:srgbClr val="FFFFFF"/>
                </a:solidFill>
                <a:latin typeface="Arial"/>
                <a:cs typeface="Arial"/>
              </a:rPr>
              <a:t>É</a:t>
            </a:r>
            <a:r>
              <a:rPr sz="1700" b="1" spc="-45" dirty="0">
                <a:solidFill>
                  <a:srgbClr val="FFFFFF"/>
                </a:solidFill>
                <a:latin typeface="Arial"/>
                <a:cs typeface="Arial"/>
              </a:rPr>
              <a:t>GIC</a:t>
            </a:r>
            <a:r>
              <a:rPr sz="1700" b="1" spc="-6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700" b="1" spc="-4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7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56996" y="505625"/>
            <a:ext cx="8748395" cy="505459"/>
          </a:xfrm>
          <a:custGeom>
            <a:avLst/>
            <a:gdLst/>
            <a:ahLst/>
            <a:cxnLst/>
            <a:rect l="l" t="t" r="r" b="b"/>
            <a:pathLst>
              <a:path w="8748395" h="505459">
                <a:moveTo>
                  <a:pt x="8747950" y="0"/>
                </a:moveTo>
                <a:lnTo>
                  <a:pt x="0" y="0"/>
                </a:lnTo>
                <a:lnTo>
                  <a:pt x="0" y="504977"/>
                </a:lnTo>
                <a:lnTo>
                  <a:pt x="8747950" y="504977"/>
                </a:lnTo>
                <a:lnTo>
                  <a:pt x="8747950" y="0"/>
                </a:lnTo>
                <a:close/>
              </a:path>
            </a:pathLst>
          </a:custGeom>
          <a:solidFill>
            <a:srgbClr val="F39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1126021" y="518071"/>
            <a:ext cx="46393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0" spc="-200" dirty="0">
                <a:solidFill>
                  <a:srgbClr val="FFFFFF"/>
                </a:solidFill>
                <a:latin typeface="Arial Black"/>
                <a:cs typeface="Arial Black"/>
              </a:rPr>
              <a:t>LÍNEA </a:t>
            </a:r>
            <a:r>
              <a:rPr sz="2800" b="0" spc="-245" dirty="0">
                <a:solidFill>
                  <a:srgbClr val="FFFFFF"/>
                </a:solidFill>
                <a:latin typeface="Arial Black"/>
                <a:cs typeface="Arial Black"/>
              </a:rPr>
              <a:t>ESTRATÉGICA</a:t>
            </a:r>
            <a:r>
              <a:rPr sz="2800" b="0" spc="1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b="0" spc="-220" dirty="0">
                <a:solidFill>
                  <a:srgbClr val="FFFFFF"/>
                </a:solidFill>
                <a:latin typeface="Arial Black"/>
                <a:cs typeface="Arial Black"/>
              </a:rPr>
              <a:t>UNO</a:t>
            </a:r>
            <a:endParaRPr sz="2800">
              <a:latin typeface="Arial Black"/>
              <a:cs typeface="Arial Black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637837" y="562881"/>
            <a:ext cx="2181860" cy="5267325"/>
            <a:chOff x="637837" y="562881"/>
            <a:chExt cx="2181860" cy="5267325"/>
          </a:xfrm>
        </p:grpSpPr>
        <p:sp>
          <p:nvSpPr>
            <p:cNvPr id="33" name="object 33"/>
            <p:cNvSpPr/>
            <p:nvPr/>
          </p:nvSpPr>
          <p:spPr>
            <a:xfrm>
              <a:off x="637837" y="562881"/>
              <a:ext cx="384810" cy="384810"/>
            </a:xfrm>
            <a:custGeom>
              <a:avLst/>
              <a:gdLst/>
              <a:ahLst/>
              <a:cxnLst/>
              <a:rect l="l" t="t" r="r" b="b"/>
              <a:pathLst>
                <a:path w="384809" h="384809">
                  <a:moveTo>
                    <a:pt x="192112" y="0"/>
                  </a:moveTo>
                  <a:lnTo>
                    <a:pt x="148116" y="5082"/>
                  </a:lnTo>
                  <a:lnTo>
                    <a:pt x="107700" y="19553"/>
                  </a:lnTo>
                  <a:lnTo>
                    <a:pt x="72027" y="42253"/>
                  </a:lnTo>
                  <a:lnTo>
                    <a:pt x="42258" y="72019"/>
                  </a:lnTo>
                  <a:lnTo>
                    <a:pt x="19556" y="107690"/>
                  </a:lnTo>
                  <a:lnTo>
                    <a:pt x="5082" y="148104"/>
                  </a:lnTo>
                  <a:lnTo>
                    <a:pt x="0" y="192100"/>
                  </a:lnTo>
                  <a:lnTo>
                    <a:pt x="5082" y="236096"/>
                  </a:lnTo>
                  <a:lnTo>
                    <a:pt x="19556" y="276512"/>
                  </a:lnTo>
                  <a:lnTo>
                    <a:pt x="42258" y="312185"/>
                  </a:lnTo>
                  <a:lnTo>
                    <a:pt x="72027" y="341954"/>
                  </a:lnTo>
                  <a:lnTo>
                    <a:pt x="107700" y="364656"/>
                  </a:lnTo>
                  <a:lnTo>
                    <a:pt x="148116" y="379130"/>
                  </a:lnTo>
                  <a:lnTo>
                    <a:pt x="192112" y="384213"/>
                  </a:lnTo>
                  <a:lnTo>
                    <a:pt x="236108" y="379130"/>
                  </a:lnTo>
                  <a:lnTo>
                    <a:pt x="276522" y="364656"/>
                  </a:lnTo>
                  <a:lnTo>
                    <a:pt x="312193" y="341954"/>
                  </a:lnTo>
                  <a:lnTo>
                    <a:pt x="341959" y="312185"/>
                  </a:lnTo>
                  <a:lnTo>
                    <a:pt x="364659" y="276512"/>
                  </a:lnTo>
                  <a:lnTo>
                    <a:pt x="379131" y="236096"/>
                  </a:lnTo>
                  <a:lnTo>
                    <a:pt x="384213" y="192100"/>
                  </a:lnTo>
                  <a:lnTo>
                    <a:pt x="382477" y="166280"/>
                  </a:lnTo>
                  <a:lnTo>
                    <a:pt x="377426" y="141504"/>
                  </a:lnTo>
                  <a:lnTo>
                    <a:pt x="369291" y="117989"/>
                  </a:lnTo>
                  <a:lnTo>
                    <a:pt x="358305" y="95948"/>
                  </a:lnTo>
                  <a:lnTo>
                    <a:pt x="186131" y="296468"/>
                  </a:lnTo>
                  <a:lnTo>
                    <a:pt x="72491" y="176136"/>
                  </a:lnTo>
                  <a:lnTo>
                    <a:pt x="104597" y="145821"/>
                  </a:lnTo>
                  <a:lnTo>
                    <a:pt x="184569" y="230492"/>
                  </a:lnTo>
                  <a:lnTo>
                    <a:pt x="331152" y="59753"/>
                  </a:lnTo>
                  <a:lnTo>
                    <a:pt x="302342" y="34906"/>
                  </a:lnTo>
                  <a:lnTo>
                    <a:pt x="269000" y="16089"/>
                  </a:lnTo>
                  <a:lnTo>
                    <a:pt x="231974" y="4166"/>
                  </a:lnTo>
                  <a:lnTo>
                    <a:pt x="1921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698242" y="1640484"/>
              <a:ext cx="121285" cy="4189729"/>
            </a:xfrm>
            <a:custGeom>
              <a:avLst/>
              <a:gdLst/>
              <a:ahLst/>
              <a:cxnLst/>
              <a:rect l="l" t="t" r="r" b="b"/>
              <a:pathLst>
                <a:path w="121285" h="4189729">
                  <a:moveTo>
                    <a:pt x="121031" y="2463800"/>
                  </a:moveTo>
                  <a:lnTo>
                    <a:pt x="92075" y="2463800"/>
                  </a:lnTo>
                  <a:lnTo>
                    <a:pt x="80606" y="2464727"/>
                  </a:lnTo>
                  <a:lnTo>
                    <a:pt x="46774" y="2495359"/>
                  </a:lnTo>
                  <a:lnTo>
                    <a:pt x="38620" y="3218091"/>
                  </a:lnTo>
                  <a:lnTo>
                    <a:pt x="37376" y="3226193"/>
                  </a:lnTo>
                  <a:lnTo>
                    <a:pt x="35026" y="3233267"/>
                  </a:lnTo>
                  <a:lnTo>
                    <a:pt x="31559" y="3239351"/>
                  </a:lnTo>
                  <a:lnTo>
                    <a:pt x="28333" y="3245878"/>
                  </a:lnTo>
                  <a:lnTo>
                    <a:pt x="24003" y="3251390"/>
                  </a:lnTo>
                  <a:lnTo>
                    <a:pt x="18567" y="3255899"/>
                  </a:lnTo>
                  <a:lnTo>
                    <a:pt x="16344" y="3258134"/>
                  </a:lnTo>
                  <a:lnTo>
                    <a:pt x="13487" y="3259709"/>
                  </a:lnTo>
                  <a:lnTo>
                    <a:pt x="10033" y="3260623"/>
                  </a:lnTo>
                  <a:lnTo>
                    <a:pt x="8051" y="3261512"/>
                  </a:lnTo>
                  <a:lnTo>
                    <a:pt x="4711" y="3262414"/>
                  </a:lnTo>
                  <a:lnTo>
                    <a:pt x="0" y="3263328"/>
                  </a:lnTo>
                  <a:lnTo>
                    <a:pt x="0" y="3286607"/>
                  </a:lnTo>
                  <a:lnTo>
                    <a:pt x="36385" y="3318637"/>
                  </a:lnTo>
                  <a:lnTo>
                    <a:pt x="43065" y="3354451"/>
                  </a:lnTo>
                  <a:lnTo>
                    <a:pt x="43065" y="4136085"/>
                  </a:lnTo>
                  <a:lnTo>
                    <a:pt x="43891" y="4147629"/>
                  </a:lnTo>
                  <a:lnTo>
                    <a:pt x="63588" y="4181259"/>
                  </a:lnTo>
                  <a:lnTo>
                    <a:pt x="90957" y="4189425"/>
                  </a:lnTo>
                  <a:lnTo>
                    <a:pt x="121031" y="4189425"/>
                  </a:lnTo>
                  <a:lnTo>
                    <a:pt x="121031" y="4164101"/>
                  </a:lnTo>
                  <a:lnTo>
                    <a:pt x="93802" y="4164101"/>
                  </a:lnTo>
                  <a:lnTo>
                    <a:pt x="89103" y="4162755"/>
                  </a:lnTo>
                  <a:lnTo>
                    <a:pt x="71653" y="4118191"/>
                  </a:lnTo>
                  <a:lnTo>
                    <a:pt x="70535" y="3341967"/>
                  </a:lnTo>
                  <a:lnTo>
                    <a:pt x="70281" y="3334575"/>
                  </a:lnTo>
                  <a:lnTo>
                    <a:pt x="57912" y="3294710"/>
                  </a:lnTo>
                  <a:lnTo>
                    <a:pt x="31559" y="3274110"/>
                  </a:lnTo>
                  <a:lnTo>
                    <a:pt x="36017" y="3272091"/>
                  </a:lnTo>
                  <a:lnTo>
                    <a:pt x="62865" y="3242729"/>
                  </a:lnTo>
                  <a:lnTo>
                    <a:pt x="70535" y="3204591"/>
                  </a:lnTo>
                  <a:lnTo>
                    <a:pt x="72034" y="2518143"/>
                  </a:lnTo>
                  <a:lnTo>
                    <a:pt x="75361" y="2503627"/>
                  </a:lnTo>
                  <a:lnTo>
                    <a:pt x="77101" y="2498902"/>
                  </a:lnTo>
                  <a:lnTo>
                    <a:pt x="79946" y="2495067"/>
                  </a:lnTo>
                  <a:lnTo>
                    <a:pt x="87617" y="2489682"/>
                  </a:lnTo>
                  <a:lnTo>
                    <a:pt x="92811" y="2488438"/>
                  </a:lnTo>
                  <a:lnTo>
                    <a:pt x="121031" y="2488438"/>
                  </a:lnTo>
                  <a:lnTo>
                    <a:pt x="121031" y="2463800"/>
                  </a:lnTo>
                  <a:close/>
                </a:path>
                <a:path w="121285" h="4189729">
                  <a:moveTo>
                    <a:pt x="121031" y="0"/>
                  </a:moveTo>
                  <a:lnTo>
                    <a:pt x="92075" y="0"/>
                  </a:lnTo>
                  <a:lnTo>
                    <a:pt x="80606" y="927"/>
                  </a:lnTo>
                  <a:lnTo>
                    <a:pt x="46774" y="31559"/>
                  </a:lnTo>
                  <a:lnTo>
                    <a:pt x="38620" y="881291"/>
                  </a:lnTo>
                  <a:lnTo>
                    <a:pt x="37376" y="889393"/>
                  </a:lnTo>
                  <a:lnTo>
                    <a:pt x="35026" y="896467"/>
                  </a:lnTo>
                  <a:lnTo>
                    <a:pt x="31559" y="902550"/>
                  </a:lnTo>
                  <a:lnTo>
                    <a:pt x="28333" y="909078"/>
                  </a:lnTo>
                  <a:lnTo>
                    <a:pt x="24003" y="914590"/>
                  </a:lnTo>
                  <a:lnTo>
                    <a:pt x="18567" y="919099"/>
                  </a:lnTo>
                  <a:lnTo>
                    <a:pt x="16344" y="921334"/>
                  </a:lnTo>
                  <a:lnTo>
                    <a:pt x="13487" y="922909"/>
                  </a:lnTo>
                  <a:lnTo>
                    <a:pt x="10033" y="923823"/>
                  </a:lnTo>
                  <a:lnTo>
                    <a:pt x="8051" y="924712"/>
                  </a:lnTo>
                  <a:lnTo>
                    <a:pt x="4711" y="925614"/>
                  </a:lnTo>
                  <a:lnTo>
                    <a:pt x="0" y="926528"/>
                  </a:lnTo>
                  <a:lnTo>
                    <a:pt x="0" y="949807"/>
                  </a:lnTo>
                  <a:lnTo>
                    <a:pt x="36385" y="981837"/>
                  </a:lnTo>
                  <a:lnTo>
                    <a:pt x="43065" y="1017651"/>
                  </a:lnTo>
                  <a:lnTo>
                    <a:pt x="43065" y="1926285"/>
                  </a:lnTo>
                  <a:lnTo>
                    <a:pt x="43891" y="1937829"/>
                  </a:lnTo>
                  <a:lnTo>
                    <a:pt x="63588" y="1971459"/>
                  </a:lnTo>
                  <a:lnTo>
                    <a:pt x="90957" y="1979625"/>
                  </a:lnTo>
                  <a:lnTo>
                    <a:pt x="121031" y="1979625"/>
                  </a:lnTo>
                  <a:lnTo>
                    <a:pt x="121031" y="1954301"/>
                  </a:lnTo>
                  <a:lnTo>
                    <a:pt x="93802" y="1954301"/>
                  </a:lnTo>
                  <a:lnTo>
                    <a:pt x="89103" y="1952955"/>
                  </a:lnTo>
                  <a:lnTo>
                    <a:pt x="71653" y="1908390"/>
                  </a:lnTo>
                  <a:lnTo>
                    <a:pt x="70535" y="1005166"/>
                  </a:lnTo>
                  <a:lnTo>
                    <a:pt x="70281" y="997775"/>
                  </a:lnTo>
                  <a:lnTo>
                    <a:pt x="57912" y="957910"/>
                  </a:lnTo>
                  <a:lnTo>
                    <a:pt x="31559" y="937310"/>
                  </a:lnTo>
                  <a:lnTo>
                    <a:pt x="36017" y="935291"/>
                  </a:lnTo>
                  <a:lnTo>
                    <a:pt x="62865" y="905929"/>
                  </a:lnTo>
                  <a:lnTo>
                    <a:pt x="70535" y="867791"/>
                  </a:lnTo>
                  <a:lnTo>
                    <a:pt x="72034" y="54343"/>
                  </a:lnTo>
                  <a:lnTo>
                    <a:pt x="75361" y="39827"/>
                  </a:lnTo>
                  <a:lnTo>
                    <a:pt x="77101" y="35102"/>
                  </a:lnTo>
                  <a:lnTo>
                    <a:pt x="79946" y="31267"/>
                  </a:lnTo>
                  <a:lnTo>
                    <a:pt x="87617" y="25882"/>
                  </a:lnTo>
                  <a:lnTo>
                    <a:pt x="92811" y="24638"/>
                  </a:lnTo>
                  <a:lnTo>
                    <a:pt x="121031" y="24638"/>
                  </a:lnTo>
                  <a:lnTo>
                    <a:pt x="121031" y="0"/>
                  </a:lnTo>
                  <a:close/>
                </a:path>
              </a:pathLst>
            </a:custGeom>
            <a:solidFill>
              <a:srgbClr val="F39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2893509" y="4568775"/>
            <a:ext cx="5095875" cy="81788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3803650">
              <a:lnSpc>
                <a:spcPct val="102899"/>
              </a:lnSpc>
              <a:spcBef>
                <a:spcPts val="40"/>
              </a:spcBef>
            </a:pPr>
            <a:r>
              <a:rPr sz="1700" b="1" spc="25" dirty="0">
                <a:solidFill>
                  <a:srgbClr val="FFFFFF"/>
                </a:solidFill>
                <a:latin typeface="Arial"/>
                <a:cs typeface="Arial"/>
              </a:rPr>
              <a:t>Eficiencia  Prioriza</a:t>
            </a:r>
            <a:r>
              <a:rPr sz="1700" b="1" spc="10" dirty="0">
                <a:solidFill>
                  <a:srgbClr val="FFFFFF"/>
                </a:solidFill>
                <a:latin typeface="Arial"/>
                <a:cs typeface="Arial"/>
              </a:rPr>
              <a:t>ción</a:t>
            </a:r>
            <a:endParaRPr sz="1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1700" b="1" spc="40" dirty="0">
                <a:solidFill>
                  <a:srgbClr val="FFFFFF"/>
                </a:solidFill>
                <a:latin typeface="Arial"/>
                <a:cs typeface="Arial"/>
              </a:rPr>
              <a:t>Fortalecimiento </a:t>
            </a:r>
            <a:r>
              <a:rPr sz="1700" b="1" spc="3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700" b="1" spc="25" dirty="0">
                <a:solidFill>
                  <a:srgbClr val="FFFFFF"/>
                </a:solidFill>
                <a:latin typeface="Arial"/>
                <a:cs typeface="Arial"/>
              </a:rPr>
              <a:t>las </a:t>
            </a:r>
            <a:r>
              <a:rPr sz="1700" b="1" spc="15" dirty="0">
                <a:solidFill>
                  <a:srgbClr val="FFFFFF"/>
                </a:solidFill>
                <a:latin typeface="Arial"/>
                <a:cs typeface="Arial"/>
              </a:rPr>
              <a:t>Direcciones</a:t>
            </a:r>
            <a:r>
              <a:rPr sz="17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35" dirty="0">
                <a:solidFill>
                  <a:srgbClr val="FFFFFF"/>
                </a:solidFill>
                <a:latin typeface="Arial"/>
                <a:cs typeface="Arial"/>
              </a:rPr>
              <a:t>Territoriales</a:t>
            </a:r>
            <a:endParaRPr sz="17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54905" y="4791152"/>
            <a:ext cx="135255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20" dirty="0">
                <a:solidFill>
                  <a:srgbClr val="FFFFFF"/>
                </a:solidFill>
                <a:latin typeface="Arial"/>
                <a:cs typeface="Arial"/>
              </a:rPr>
              <a:t>ELEMENTOS</a:t>
            </a:r>
            <a:endParaRPr sz="1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3143" cy="685798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46315" y="502043"/>
              <a:ext cx="11124565" cy="5844540"/>
            </a:xfrm>
            <a:custGeom>
              <a:avLst/>
              <a:gdLst/>
              <a:ahLst/>
              <a:cxnLst/>
              <a:rect l="l" t="t" r="r" b="b"/>
              <a:pathLst>
                <a:path w="11124565" h="5844540">
                  <a:moveTo>
                    <a:pt x="11124552" y="0"/>
                  </a:moveTo>
                  <a:lnTo>
                    <a:pt x="0" y="0"/>
                  </a:lnTo>
                  <a:lnTo>
                    <a:pt x="0" y="5844298"/>
                  </a:lnTo>
                  <a:lnTo>
                    <a:pt x="11124552" y="5844298"/>
                  </a:lnTo>
                  <a:lnTo>
                    <a:pt x="11124552" y="0"/>
                  </a:lnTo>
                  <a:close/>
                </a:path>
              </a:pathLst>
            </a:custGeom>
            <a:solidFill>
              <a:srgbClr val="1D1D1B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09725" y="0"/>
              <a:ext cx="508634" cy="505459"/>
            </a:xfrm>
            <a:custGeom>
              <a:avLst/>
              <a:gdLst/>
              <a:ahLst/>
              <a:cxnLst/>
              <a:rect l="l" t="t" r="r" b="b"/>
              <a:pathLst>
                <a:path w="508634" h="505459">
                  <a:moveTo>
                    <a:pt x="508482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08482" y="505231"/>
                  </a:lnTo>
                  <a:lnTo>
                    <a:pt x="508482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7009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16" y="50523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79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29" y="50523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8D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79" y="505218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29" y="50537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279" y="1010589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29" y="50537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675948" y="50175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679491" y="0"/>
              <a:ext cx="511809" cy="502284"/>
            </a:xfrm>
            <a:custGeom>
              <a:avLst/>
              <a:gdLst/>
              <a:ahLst/>
              <a:cxnLst/>
              <a:rect l="l" t="t" r="r" b="b"/>
              <a:pathLst>
                <a:path w="511809" h="502284">
                  <a:moveTo>
                    <a:pt x="511238" y="0"/>
                  </a:moveTo>
                  <a:lnTo>
                    <a:pt x="0" y="0"/>
                  </a:lnTo>
                  <a:lnTo>
                    <a:pt x="0" y="501738"/>
                  </a:lnTo>
                  <a:lnTo>
                    <a:pt x="511238" y="501738"/>
                  </a:lnTo>
                  <a:lnTo>
                    <a:pt x="511238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162258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94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675948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675948" y="151427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72"/>
                  </a:lnTo>
                  <a:lnTo>
                    <a:pt x="514781" y="506272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640136" y="501751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7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71" y="506260"/>
                  </a:lnTo>
                  <a:lnTo>
                    <a:pt x="519671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159807" y="501751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83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83" y="506260"/>
                  </a:lnTo>
                  <a:lnTo>
                    <a:pt x="519683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279" y="5834824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279" y="6346406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09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279" y="5323243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279" y="4811648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35558" y="5834824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66850" y="5834824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656785" y="6344107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94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94" y="511581"/>
                  </a:lnTo>
                  <a:lnTo>
                    <a:pt x="511594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168380" y="6344107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150005" y="5834291"/>
              <a:ext cx="2043430" cy="1024255"/>
            </a:xfrm>
            <a:custGeom>
              <a:avLst/>
              <a:gdLst/>
              <a:ahLst/>
              <a:cxnLst/>
              <a:rect l="l" t="t" r="r" b="b"/>
              <a:pathLst>
                <a:path w="2043429" h="1024254">
                  <a:moveTo>
                    <a:pt x="511594" y="512127"/>
                  </a:moveTo>
                  <a:lnTo>
                    <a:pt x="0" y="512127"/>
                  </a:lnTo>
                  <a:lnTo>
                    <a:pt x="0" y="1023696"/>
                  </a:lnTo>
                  <a:lnTo>
                    <a:pt x="511594" y="1023696"/>
                  </a:lnTo>
                  <a:lnTo>
                    <a:pt x="511594" y="512127"/>
                  </a:lnTo>
                  <a:close/>
                </a:path>
                <a:path w="2043429" h="1024254">
                  <a:moveTo>
                    <a:pt x="2043137" y="0"/>
                  </a:moveTo>
                  <a:lnTo>
                    <a:pt x="1533728" y="0"/>
                  </a:lnTo>
                  <a:lnTo>
                    <a:pt x="1533728" y="511581"/>
                  </a:lnTo>
                  <a:lnTo>
                    <a:pt x="2043137" y="511581"/>
                  </a:lnTo>
                  <a:lnTo>
                    <a:pt x="2043137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682704" y="6345872"/>
              <a:ext cx="510540" cy="511809"/>
            </a:xfrm>
            <a:custGeom>
              <a:avLst/>
              <a:gdLst/>
              <a:ahLst/>
              <a:cxnLst/>
              <a:rect l="l" t="t" r="r" b="b"/>
              <a:pathLst>
                <a:path w="510540" h="511809">
                  <a:moveTo>
                    <a:pt x="510438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0438" y="511581"/>
                  </a:lnTo>
                  <a:lnTo>
                    <a:pt x="510438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1171808" y="5833732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10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7789645" y="1872419"/>
            <a:ext cx="28797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120" dirty="0">
                <a:solidFill>
                  <a:srgbClr val="95C11F"/>
                </a:solidFill>
                <a:latin typeface="Arial Black"/>
                <a:cs typeface="Arial Black"/>
              </a:rPr>
              <a:t>Fortalecer </a:t>
            </a:r>
            <a:r>
              <a:rPr sz="1700" spc="-105" dirty="0">
                <a:solidFill>
                  <a:srgbClr val="95C11F"/>
                </a:solidFill>
                <a:latin typeface="Arial Black"/>
                <a:cs typeface="Arial Black"/>
              </a:rPr>
              <a:t>la </a:t>
            </a:r>
            <a:r>
              <a:rPr sz="1700" spc="-85" dirty="0">
                <a:solidFill>
                  <a:srgbClr val="95C11F"/>
                </a:solidFill>
                <a:latin typeface="Arial Black"/>
                <a:cs typeface="Arial Black"/>
              </a:rPr>
              <a:t>ruta</a:t>
            </a:r>
            <a:r>
              <a:rPr sz="1700" spc="40" dirty="0">
                <a:solidFill>
                  <a:srgbClr val="95C11F"/>
                </a:solidFill>
                <a:latin typeface="Arial Black"/>
                <a:cs typeface="Arial Black"/>
              </a:rPr>
              <a:t> </a:t>
            </a:r>
            <a:r>
              <a:rPr sz="1700" spc="-125" dirty="0">
                <a:solidFill>
                  <a:srgbClr val="95C11F"/>
                </a:solidFill>
                <a:latin typeface="Arial Black"/>
                <a:cs typeface="Arial Black"/>
              </a:rPr>
              <a:t>colectiva</a:t>
            </a:r>
            <a:endParaRPr sz="1700">
              <a:latin typeface="Arial Black"/>
              <a:cs typeface="Arial Black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918941" y="3347880"/>
            <a:ext cx="8275955" cy="55118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ct val="102899"/>
              </a:lnSpc>
              <a:spcBef>
                <a:spcPts val="40"/>
              </a:spcBef>
            </a:pP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Gestión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700" spc="-100" dirty="0">
                <a:solidFill>
                  <a:srgbClr val="FFFFFF"/>
                </a:solidFill>
                <a:latin typeface="Arial Black"/>
                <a:cs typeface="Arial Black"/>
              </a:rPr>
              <a:t>restitución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derechos </a:t>
            </a:r>
            <a:r>
              <a:rPr sz="1700" spc="-55" dirty="0">
                <a:solidFill>
                  <a:srgbClr val="FFFFFF"/>
                </a:solidFill>
                <a:latin typeface="Arial Black"/>
                <a:cs typeface="Arial Black"/>
              </a:rPr>
              <a:t>étnico- </a:t>
            </a:r>
            <a:r>
              <a:rPr sz="1700" spc="-95" dirty="0">
                <a:solidFill>
                  <a:srgbClr val="FFFFFF"/>
                </a:solidFill>
                <a:latin typeface="Arial Black"/>
                <a:cs typeface="Arial Black"/>
              </a:rPr>
              <a:t>territoriales </a:t>
            </a:r>
            <a:r>
              <a:rPr sz="1700" spc="285" dirty="0">
                <a:solidFill>
                  <a:srgbClr val="FFFFFF"/>
                </a:solidFill>
                <a:latin typeface="Arial Black"/>
                <a:cs typeface="Arial Black"/>
              </a:rPr>
              <a:t>/ </a:t>
            </a:r>
            <a:r>
              <a:rPr sz="1700" spc="-125" dirty="0">
                <a:solidFill>
                  <a:srgbClr val="FFFFFF"/>
                </a:solidFill>
                <a:latin typeface="Arial Black"/>
                <a:cs typeface="Arial Black"/>
              </a:rPr>
              <a:t>caracterizaciones </a:t>
            </a:r>
            <a:r>
              <a:rPr sz="1700" spc="-140" dirty="0">
                <a:solidFill>
                  <a:srgbClr val="FFFFFF"/>
                </a:solidFill>
                <a:latin typeface="Arial Black"/>
                <a:cs typeface="Arial Black"/>
              </a:rPr>
              <a:t>y 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registro:</a:t>
            </a:r>
            <a:r>
              <a:rPr sz="170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Decidir</a:t>
            </a:r>
            <a:r>
              <a:rPr sz="1700" spc="-5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administrativamente</a:t>
            </a:r>
            <a:r>
              <a:rPr sz="1700" spc="-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las</a:t>
            </a:r>
            <a:r>
              <a:rPr sz="1700" spc="-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05" dirty="0">
                <a:solidFill>
                  <a:srgbClr val="FFFFFF"/>
                </a:solidFill>
                <a:latin typeface="Arial Black"/>
                <a:cs typeface="Arial Black"/>
              </a:rPr>
              <a:t>solicitudes</a:t>
            </a:r>
            <a:r>
              <a:rPr sz="1700" spc="-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1700" spc="-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comunidades</a:t>
            </a:r>
            <a:r>
              <a:rPr sz="1700" spc="-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25" dirty="0">
                <a:solidFill>
                  <a:srgbClr val="FFFFFF"/>
                </a:solidFill>
                <a:latin typeface="Arial Black"/>
                <a:cs typeface="Arial Black"/>
              </a:rPr>
              <a:t>étnicas.</a:t>
            </a:r>
            <a:endParaRPr sz="1700">
              <a:latin typeface="Arial Black"/>
              <a:cs typeface="Arial Black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918941" y="4148005"/>
            <a:ext cx="8282305" cy="161798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46990">
              <a:lnSpc>
                <a:spcPct val="102899"/>
              </a:lnSpc>
              <a:spcBef>
                <a:spcPts val="40"/>
              </a:spcBef>
            </a:pP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Restitución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700" spc="-125" dirty="0">
                <a:solidFill>
                  <a:srgbClr val="FFFFFF"/>
                </a:solidFill>
                <a:latin typeface="Arial Black"/>
                <a:cs typeface="Arial Black"/>
              </a:rPr>
              <a:t>Derechos </a:t>
            </a:r>
            <a:r>
              <a:rPr sz="1700" spc="-80" dirty="0">
                <a:solidFill>
                  <a:srgbClr val="FFFFFF"/>
                </a:solidFill>
                <a:latin typeface="Arial Black"/>
                <a:cs typeface="Arial Black"/>
              </a:rPr>
              <a:t>étnico-territoriales </a:t>
            </a:r>
            <a:r>
              <a:rPr sz="1700" spc="305" dirty="0">
                <a:solidFill>
                  <a:srgbClr val="FFFFFF"/>
                </a:solidFill>
                <a:latin typeface="Arial Black"/>
                <a:cs typeface="Arial Black"/>
              </a:rPr>
              <a:t>- </a:t>
            </a:r>
            <a:r>
              <a:rPr sz="1700" spc="-125" dirty="0">
                <a:solidFill>
                  <a:srgbClr val="FFFFFF"/>
                </a:solidFill>
                <a:latin typeface="Arial Black"/>
                <a:cs typeface="Arial Black"/>
              </a:rPr>
              <a:t>Etapa </a:t>
            </a:r>
            <a:r>
              <a:rPr sz="1700" spc="-105" dirty="0">
                <a:solidFill>
                  <a:srgbClr val="FFFFFF"/>
                </a:solidFill>
                <a:latin typeface="Arial Black"/>
                <a:cs typeface="Arial Black"/>
              </a:rPr>
              <a:t>Judicial: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Presentar las  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demandas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700" spc="-100" dirty="0">
                <a:solidFill>
                  <a:srgbClr val="FFFFFF"/>
                </a:solidFill>
                <a:latin typeface="Arial Black"/>
                <a:cs typeface="Arial Black"/>
              </a:rPr>
              <a:t>restitución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derechos </a:t>
            </a:r>
            <a:r>
              <a:rPr sz="1700" spc="-95" dirty="0">
                <a:solidFill>
                  <a:srgbClr val="FFFFFF"/>
                </a:solidFill>
                <a:latin typeface="Arial Black"/>
                <a:cs typeface="Arial Black"/>
              </a:rPr>
              <a:t>territoriales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700" spc="-100" dirty="0">
                <a:solidFill>
                  <a:srgbClr val="FFFFFF"/>
                </a:solidFill>
                <a:latin typeface="Arial Black"/>
                <a:cs typeface="Arial Black"/>
              </a:rPr>
              <a:t>los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grupos 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étnicos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ante  </a:t>
            </a:r>
            <a:r>
              <a:rPr sz="1700" spc="-100" dirty="0">
                <a:solidFill>
                  <a:srgbClr val="FFFFFF"/>
                </a:solidFill>
                <a:latin typeface="Arial Black"/>
                <a:cs typeface="Arial Black"/>
              </a:rPr>
              <a:t>los </a:t>
            </a:r>
            <a:r>
              <a:rPr sz="1700" spc="-135" dirty="0">
                <a:solidFill>
                  <a:srgbClr val="FFFFFF"/>
                </a:solidFill>
                <a:latin typeface="Arial Black"/>
                <a:cs typeface="Arial Black"/>
              </a:rPr>
              <a:t>jueces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700" spc="-100" dirty="0">
                <a:solidFill>
                  <a:srgbClr val="FFFFFF"/>
                </a:solidFill>
                <a:latin typeface="Arial Black"/>
                <a:cs typeface="Arial Black"/>
              </a:rPr>
              <a:t>restitución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1700" spc="3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05" dirty="0">
                <a:solidFill>
                  <a:srgbClr val="FFFFFF"/>
                </a:solidFill>
                <a:latin typeface="Arial Black"/>
                <a:cs typeface="Arial Black"/>
              </a:rPr>
              <a:t>tierras.</a:t>
            </a:r>
            <a:endParaRPr sz="1700" dirty="0">
              <a:latin typeface="Arial Black"/>
              <a:cs typeface="Arial Black"/>
            </a:endParaRPr>
          </a:p>
          <a:p>
            <a:pPr marL="12700" marR="5080">
              <a:lnSpc>
                <a:spcPct val="102899"/>
              </a:lnSpc>
              <a:spcBef>
                <a:spcPts val="2100"/>
              </a:spcBef>
            </a:pPr>
            <a:r>
              <a:rPr sz="1700" spc="-125" dirty="0">
                <a:solidFill>
                  <a:srgbClr val="FFFFFF"/>
                </a:solidFill>
                <a:latin typeface="Arial Black"/>
                <a:cs typeface="Arial Black"/>
              </a:rPr>
              <a:t>Protección 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preventiva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derechos </a:t>
            </a:r>
            <a:r>
              <a:rPr sz="1700" spc="-95" dirty="0">
                <a:solidFill>
                  <a:srgbClr val="FFFFFF"/>
                </a:solidFill>
                <a:latin typeface="Arial Black"/>
                <a:cs typeface="Arial Black"/>
              </a:rPr>
              <a:t>territoriales </a:t>
            </a:r>
            <a:r>
              <a:rPr sz="1700" spc="290" dirty="0">
                <a:solidFill>
                  <a:srgbClr val="FFFFFF"/>
                </a:solidFill>
                <a:latin typeface="Arial Black"/>
                <a:cs typeface="Arial Black"/>
              </a:rPr>
              <a:t>– </a:t>
            </a:r>
            <a:r>
              <a:rPr sz="1700" spc="-220" dirty="0">
                <a:solidFill>
                  <a:srgbClr val="FFFFFF"/>
                </a:solidFill>
                <a:latin typeface="Arial Black"/>
                <a:cs typeface="Arial Black"/>
              </a:rPr>
              <a:t>RUPTA </a:t>
            </a:r>
            <a:r>
              <a:rPr sz="1700" spc="-150" dirty="0">
                <a:solidFill>
                  <a:srgbClr val="FFFFFF"/>
                </a:solidFill>
                <a:latin typeface="Arial Black"/>
                <a:cs typeface="Arial Black"/>
              </a:rPr>
              <a:t>ÉTNIC</a:t>
            </a:r>
            <a:r>
              <a:rPr lang="es-ES" sz="1700" spc="-150" dirty="0">
                <a:solidFill>
                  <a:srgbClr val="FFFFFF"/>
                </a:solidFill>
                <a:latin typeface="Arial Black"/>
                <a:cs typeface="Arial Black"/>
              </a:rPr>
              <a:t>O</a:t>
            </a:r>
            <a:r>
              <a:rPr sz="1700" spc="-150" dirty="0">
                <a:solidFill>
                  <a:srgbClr val="FFFFFF"/>
                </a:solidFill>
                <a:latin typeface="Arial Black"/>
                <a:cs typeface="Arial Black"/>
              </a:rPr>
              <a:t>: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Decidir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las  </a:t>
            </a:r>
            <a:r>
              <a:rPr sz="1700" spc="-105" dirty="0">
                <a:solidFill>
                  <a:srgbClr val="FFFFFF"/>
                </a:solidFill>
                <a:latin typeface="Arial Black"/>
                <a:cs typeface="Arial Black"/>
              </a:rPr>
              <a:t>solicitudes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protección o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levantamiento de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protección </a:t>
            </a:r>
            <a:r>
              <a:rPr sz="1700" spc="-85" dirty="0">
                <a:solidFill>
                  <a:srgbClr val="FFFFFF"/>
                </a:solidFill>
                <a:latin typeface="Arial Black"/>
                <a:cs typeface="Arial Black"/>
              </a:rPr>
              <a:t>ruta </a:t>
            </a:r>
            <a:r>
              <a:rPr sz="1700" spc="-125" dirty="0">
                <a:solidFill>
                  <a:srgbClr val="FFFFFF"/>
                </a:solidFill>
                <a:latin typeface="Arial Black"/>
                <a:cs typeface="Arial Black"/>
              </a:rPr>
              <a:t>étnica </a:t>
            </a:r>
            <a:r>
              <a:rPr sz="1700" spc="290" dirty="0">
                <a:solidFill>
                  <a:srgbClr val="FFFFFF"/>
                </a:solidFill>
                <a:latin typeface="Arial Black"/>
                <a:cs typeface="Arial Black"/>
              </a:rPr>
              <a:t>–</a:t>
            </a:r>
            <a:r>
              <a:rPr sz="1700" spc="8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95" dirty="0">
                <a:solidFill>
                  <a:srgbClr val="FFFFFF"/>
                </a:solidFill>
                <a:latin typeface="Arial Black"/>
                <a:cs typeface="Arial Black"/>
              </a:rPr>
              <a:t>RUPTA.</a:t>
            </a:r>
            <a:endParaRPr sz="1700" dirty="0">
              <a:latin typeface="Arial Black"/>
              <a:cs typeface="Arial Black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01571" y="4226808"/>
            <a:ext cx="1659889" cy="55118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 indent="203200">
              <a:lnSpc>
                <a:spcPct val="102899"/>
              </a:lnSpc>
              <a:spcBef>
                <a:spcPts val="40"/>
              </a:spcBef>
            </a:pPr>
            <a:r>
              <a:rPr sz="1700" b="1" spc="-10" dirty="0">
                <a:solidFill>
                  <a:srgbClr val="FFFFFF"/>
                </a:solidFill>
                <a:latin typeface="Arial"/>
                <a:cs typeface="Arial"/>
              </a:rPr>
              <a:t>OBJETIVOS  </a:t>
            </a:r>
            <a:r>
              <a:rPr sz="1700" b="1" spc="-5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700" b="1" spc="-8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700" b="1" spc="5" dirty="0">
                <a:solidFill>
                  <a:srgbClr val="FFFFFF"/>
                </a:solidFill>
                <a:latin typeface="Arial"/>
                <a:cs typeface="Arial"/>
              </a:rPr>
              <a:t>TR</a:t>
            </a:r>
            <a:r>
              <a:rPr sz="1700" b="1" spc="-23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700" b="1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b="1" spc="-10" dirty="0">
                <a:solidFill>
                  <a:srgbClr val="FFFFFF"/>
                </a:solidFill>
                <a:latin typeface="Arial"/>
                <a:cs typeface="Arial"/>
              </a:rPr>
              <a:t>É</a:t>
            </a:r>
            <a:r>
              <a:rPr sz="1700" b="1" spc="-40" dirty="0">
                <a:solidFill>
                  <a:srgbClr val="FFFFFF"/>
                </a:solidFill>
                <a:latin typeface="Arial"/>
                <a:cs typeface="Arial"/>
              </a:rPr>
              <a:t>GIC</a:t>
            </a:r>
            <a:r>
              <a:rPr sz="1700" b="1" spc="-6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700" b="1" spc="-4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7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56996" y="505625"/>
            <a:ext cx="8748395" cy="505459"/>
          </a:xfrm>
          <a:custGeom>
            <a:avLst/>
            <a:gdLst/>
            <a:ahLst/>
            <a:cxnLst/>
            <a:rect l="l" t="t" r="r" b="b"/>
            <a:pathLst>
              <a:path w="8748395" h="505459">
                <a:moveTo>
                  <a:pt x="8747950" y="0"/>
                </a:moveTo>
                <a:lnTo>
                  <a:pt x="0" y="0"/>
                </a:lnTo>
                <a:lnTo>
                  <a:pt x="0" y="504977"/>
                </a:lnTo>
                <a:lnTo>
                  <a:pt x="8747950" y="504977"/>
                </a:lnTo>
                <a:lnTo>
                  <a:pt x="8747950" y="0"/>
                </a:lnTo>
                <a:close/>
              </a:path>
            </a:pathLst>
          </a:custGeom>
          <a:solidFill>
            <a:srgbClr val="95C1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1126008" y="518082"/>
            <a:ext cx="459994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0" spc="-200" dirty="0">
                <a:solidFill>
                  <a:srgbClr val="FFFFFF"/>
                </a:solidFill>
                <a:latin typeface="Arial Black"/>
                <a:cs typeface="Arial Black"/>
              </a:rPr>
              <a:t>LÍNEA </a:t>
            </a:r>
            <a:r>
              <a:rPr sz="2800" b="0" spc="-245" dirty="0">
                <a:solidFill>
                  <a:srgbClr val="FFFFFF"/>
                </a:solidFill>
                <a:latin typeface="Arial Black"/>
                <a:cs typeface="Arial Black"/>
              </a:rPr>
              <a:t>ESTRATÉGICA</a:t>
            </a:r>
            <a:r>
              <a:rPr sz="2800" b="0" spc="1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b="0" spc="-170" dirty="0">
                <a:solidFill>
                  <a:srgbClr val="FFFFFF"/>
                </a:solidFill>
                <a:latin typeface="Arial Black"/>
                <a:cs typeface="Arial Black"/>
              </a:rPr>
              <a:t>DOS</a:t>
            </a:r>
            <a:endParaRPr sz="2800">
              <a:latin typeface="Arial Black"/>
              <a:cs typeface="Arial Black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21184" y="1510708"/>
            <a:ext cx="6634480" cy="8883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650" b="1" spc="5" dirty="0">
                <a:solidFill>
                  <a:srgbClr val="95C11F"/>
                </a:solidFill>
                <a:latin typeface="Arial"/>
                <a:cs typeface="Arial"/>
              </a:rPr>
              <a:t>ENFOQUE</a:t>
            </a:r>
            <a:r>
              <a:rPr sz="5650" b="1" spc="250" dirty="0">
                <a:solidFill>
                  <a:srgbClr val="95C11F"/>
                </a:solidFill>
                <a:latin typeface="Arial"/>
                <a:cs typeface="Arial"/>
              </a:rPr>
              <a:t> </a:t>
            </a:r>
            <a:r>
              <a:rPr sz="5650" b="1" spc="130" dirty="0">
                <a:solidFill>
                  <a:srgbClr val="95C11F"/>
                </a:solidFill>
                <a:latin typeface="Arial"/>
                <a:cs typeface="Arial"/>
              </a:rPr>
              <a:t>ÉTNICO</a:t>
            </a:r>
            <a:endParaRPr sz="5650">
              <a:latin typeface="Arial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637839" y="562883"/>
            <a:ext cx="7094855" cy="5375910"/>
            <a:chOff x="637839" y="562883"/>
            <a:chExt cx="7094855" cy="5375910"/>
          </a:xfrm>
        </p:grpSpPr>
        <p:sp>
          <p:nvSpPr>
            <p:cNvPr id="36" name="object 36"/>
            <p:cNvSpPr/>
            <p:nvPr/>
          </p:nvSpPr>
          <p:spPr>
            <a:xfrm>
              <a:off x="637839" y="562883"/>
              <a:ext cx="384810" cy="384810"/>
            </a:xfrm>
            <a:custGeom>
              <a:avLst/>
              <a:gdLst/>
              <a:ahLst/>
              <a:cxnLst/>
              <a:rect l="l" t="t" r="r" b="b"/>
              <a:pathLst>
                <a:path w="384809" h="384809">
                  <a:moveTo>
                    <a:pt x="192112" y="0"/>
                  </a:moveTo>
                  <a:lnTo>
                    <a:pt x="148116" y="5082"/>
                  </a:lnTo>
                  <a:lnTo>
                    <a:pt x="107700" y="19553"/>
                  </a:lnTo>
                  <a:lnTo>
                    <a:pt x="72027" y="42253"/>
                  </a:lnTo>
                  <a:lnTo>
                    <a:pt x="42258" y="72019"/>
                  </a:lnTo>
                  <a:lnTo>
                    <a:pt x="19556" y="107690"/>
                  </a:lnTo>
                  <a:lnTo>
                    <a:pt x="5082" y="148104"/>
                  </a:lnTo>
                  <a:lnTo>
                    <a:pt x="0" y="192100"/>
                  </a:lnTo>
                  <a:lnTo>
                    <a:pt x="5082" y="236096"/>
                  </a:lnTo>
                  <a:lnTo>
                    <a:pt x="19556" y="276512"/>
                  </a:lnTo>
                  <a:lnTo>
                    <a:pt x="42258" y="312185"/>
                  </a:lnTo>
                  <a:lnTo>
                    <a:pt x="72027" y="341954"/>
                  </a:lnTo>
                  <a:lnTo>
                    <a:pt x="107700" y="364656"/>
                  </a:lnTo>
                  <a:lnTo>
                    <a:pt x="148116" y="379130"/>
                  </a:lnTo>
                  <a:lnTo>
                    <a:pt x="192112" y="384213"/>
                  </a:lnTo>
                  <a:lnTo>
                    <a:pt x="236104" y="379130"/>
                  </a:lnTo>
                  <a:lnTo>
                    <a:pt x="276516" y="364656"/>
                  </a:lnTo>
                  <a:lnTo>
                    <a:pt x="312187" y="341954"/>
                  </a:lnTo>
                  <a:lnTo>
                    <a:pt x="341955" y="312185"/>
                  </a:lnTo>
                  <a:lnTo>
                    <a:pt x="364657" y="276512"/>
                  </a:lnTo>
                  <a:lnTo>
                    <a:pt x="379130" y="236096"/>
                  </a:lnTo>
                  <a:lnTo>
                    <a:pt x="384213" y="192100"/>
                  </a:lnTo>
                  <a:lnTo>
                    <a:pt x="382475" y="166280"/>
                  </a:lnTo>
                  <a:lnTo>
                    <a:pt x="377421" y="141504"/>
                  </a:lnTo>
                  <a:lnTo>
                    <a:pt x="369286" y="117989"/>
                  </a:lnTo>
                  <a:lnTo>
                    <a:pt x="358305" y="95948"/>
                  </a:lnTo>
                  <a:lnTo>
                    <a:pt x="186131" y="296468"/>
                  </a:lnTo>
                  <a:lnTo>
                    <a:pt x="72491" y="176136"/>
                  </a:lnTo>
                  <a:lnTo>
                    <a:pt x="104597" y="145808"/>
                  </a:lnTo>
                  <a:lnTo>
                    <a:pt x="184569" y="230492"/>
                  </a:lnTo>
                  <a:lnTo>
                    <a:pt x="331152" y="59753"/>
                  </a:lnTo>
                  <a:lnTo>
                    <a:pt x="302342" y="34906"/>
                  </a:lnTo>
                  <a:lnTo>
                    <a:pt x="269000" y="16089"/>
                  </a:lnTo>
                  <a:lnTo>
                    <a:pt x="231974" y="4166"/>
                  </a:lnTo>
                  <a:lnTo>
                    <a:pt x="1921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698242" y="1343367"/>
              <a:ext cx="5034280" cy="4595495"/>
            </a:xfrm>
            <a:custGeom>
              <a:avLst/>
              <a:gdLst/>
              <a:ahLst/>
              <a:cxnLst/>
              <a:rect l="l" t="t" r="r" b="b"/>
              <a:pathLst>
                <a:path w="5034280" h="4595495">
                  <a:moveTo>
                    <a:pt x="121031" y="1853717"/>
                  </a:moveTo>
                  <a:lnTo>
                    <a:pt x="92075" y="1853717"/>
                  </a:lnTo>
                  <a:lnTo>
                    <a:pt x="80606" y="1854644"/>
                  </a:lnTo>
                  <a:lnTo>
                    <a:pt x="46774" y="1885264"/>
                  </a:lnTo>
                  <a:lnTo>
                    <a:pt x="38608" y="3115995"/>
                  </a:lnTo>
                  <a:lnTo>
                    <a:pt x="37376" y="3124098"/>
                  </a:lnTo>
                  <a:lnTo>
                    <a:pt x="35026" y="3131185"/>
                  </a:lnTo>
                  <a:lnTo>
                    <a:pt x="31559" y="3137268"/>
                  </a:lnTo>
                  <a:lnTo>
                    <a:pt x="28333" y="3143796"/>
                  </a:lnTo>
                  <a:lnTo>
                    <a:pt x="24003" y="3149295"/>
                  </a:lnTo>
                  <a:lnTo>
                    <a:pt x="18567" y="3153803"/>
                  </a:lnTo>
                  <a:lnTo>
                    <a:pt x="16332" y="3156051"/>
                  </a:lnTo>
                  <a:lnTo>
                    <a:pt x="13487" y="3157626"/>
                  </a:lnTo>
                  <a:lnTo>
                    <a:pt x="10020" y="3158528"/>
                  </a:lnTo>
                  <a:lnTo>
                    <a:pt x="8051" y="3159429"/>
                  </a:lnTo>
                  <a:lnTo>
                    <a:pt x="4699" y="3160318"/>
                  </a:lnTo>
                  <a:lnTo>
                    <a:pt x="0" y="3161233"/>
                  </a:lnTo>
                  <a:lnTo>
                    <a:pt x="0" y="3184525"/>
                  </a:lnTo>
                  <a:lnTo>
                    <a:pt x="36372" y="3216529"/>
                  </a:lnTo>
                  <a:lnTo>
                    <a:pt x="43065" y="3252355"/>
                  </a:lnTo>
                  <a:lnTo>
                    <a:pt x="43065" y="4541990"/>
                  </a:lnTo>
                  <a:lnTo>
                    <a:pt x="43903" y="4553534"/>
                  </a:lnTo>
                  <a:lnTo>
                    <a:pt x="63601" y="4587164"/>
                  </a:lnTo>
                  <a:lnTo>
                    <a:pt x="90957" y="4595330"/>
                  </a:lnTo>
                  <a:lnTo>
                    <a:pt x="121031" y="4595330"/>
                  </a:lnTo>
                  <a:lnTo>
                    <a:pt x="121031" y="4570006"/>
                  </a:lnTo>
                  <a:lnTo>
                    <a:pt x="93802" y="4570006"/>
                  </a:lnTo>
                  <a:lnTo>
                    <a:pt x="89103" y="4568660"/>
                  </a:lnTo>
                  <a:lnTo>
                    <a:pt x="71653" y="4524108"/>
                  </a:lnTo>
                  <a:lnTo>
                    <a:pt x="70535" y="3239871"/>
                  </a:lnTo>
                  <a:lnTo>
                    <a:pt x="70281" y="3232493"/>
                  </a:lnTo>
                  <a:lnTo>
                    <a:pt x="57912" y="3192615"/>
                  </a:lnTo>
                  <a:lnTo>
                    <a:pt x="31559" y="3172028"/>
                  </a:lnTo>
                  <a:lnTo>
                    <a:pt x="36017" y="3170009"/>
                  </a:lnTo>
                  <a:lnTo>
                    <a:pt x="62865" y="3140646"/>
                  </a:lnTo>
                  <a:lnTo>
                    <a:pt x="70535" y="3102508"/>
                  </a:lnTo>
                  <a:lnTo>
                    <a:pt x="72021" y="1908048"/>
                  </a:lnTo>
                  <a:lnTo>
                    <a:pt x="75361" y="1893531"/>
                  </a:lnTo>
                  <a:lnTo>
                    <a:pt x="77101" y="1888807"/>
                  </a:lnTo>
                  <a:lnTo>
                    <a:pt x="79946" y="1884984"/>
                  </a:lnTo>
                  <a:lnTo>
                    <a:pt x="87617" y="1879587"/>
                  </a:lnTo>
                  <a:lnTo>
                    <a:pt x="92811" y="1878342"/>
                  </a:lnTo>
                  <a:lnTo>
                    <a:pt x="121031" y="1878342"/>
                  </a:lnTo>
                  <a:lnTo>
                    <a:pt x="121031" y="1853717"/>
                  </a:lnTo>
                  <a:close/>
                </a:path>
                <a:path w="5034280" h="4595495">
                  <a:moveTo>
                    <a:pt x="5033861" y="0"/>
                  </a:moveTo>
                  <a:lnTo>
                    <a:pt x="5004905" y="0"/>
                  </a:lnTo>
                  <a:lnTo>
                    <a:pt x="4993449" y="927"/>
                  </a:lnTo>
                  <a:lnTo>
                    <a:pt x="4959604" y="31546"/>
                  </a:lnTo>
                  <a:lnTo>
                    <a:pt x="4951438" y="627291"/>
                  </a:lnTo>
                  <a:lnTo>
                    <a:pt x="4950206" y="635393"/>
                  </a:lnTo>
                  <a:lnTo>
                    <a:pt x="4947856" y="642467"/>
                  </a:lnTo>
                  <a:lnTo>
                    <a:pt x="4944389" y="648550"/>
                  </a:lnTo>
                  <a:lnTo>
                    <a:pt x="4941176" y="655078"/>
                  </a:lnTo>
                  <a:lnTo>
                    <a:pt x="4936833" y="660590"/>
                  </a:lnTo>
                  <a:lnTo>
                    <a:pt x="4931397" y="665099"/>
                  </a:lnTo>
                  <a:lnTo>
                    <a:pt x="4929162" y="667334"/>
                  </a:lnTo>
                  <a:lnTo>
                    <a:pt x="4926317" y="668909"/>
                  </a:lnTo>
                  <a:lnTo>
                    <a:pt x="4922850" y="669823"/>
                  </a:lnTo>
                  <a:lnTo>
                    <a:pt x="4920881" y="670712"/>
                  </a:lnTo>
                  <a:lnTo>
                    <a:pt x="4917529" y="671614"/>
                  </a:lnTo>
                  <a:lnTo>
                    <a:pt x="4912830" y="672515"/>
                  </a:lnTo>
                  <a:lnTo>
                    <a:pt x="4912830" y="695807"/>
                  </a:lnTo>
                  <a:lnTo>
                    <a:pt x="4949215" y="727824"/>
                  </a:lnTo>
                  <a:lnTo>
                    <a:pt x="4955895" y="763638"/>
                  </a:lnTo>
                  <a:lnTo>
                    <a:pt x="4955895" y="1392872"/>
                  </a:lnTo>
                  <a:lnTo>
                    <a:pt x="4956734" y="1404416"/>
                  </a:lnTo>
                  <a:lnTo>
                    <a:pt x="4976431" y="1438046"/>
                  </a:lnTo>
                  <a:lnTo>
                    <a:pt x="5003787" y="1446212"/>
                  </a:lnTo>
                  <a:lnTo>
                    <a:pt x="5033861" y="1446212"/>
                  </a:lnTo>
                  <a:lnTo>
                    <a:pt x="5033861" y="1420888"/>
                  </a:lnTo>
                  <a:lnTo>
                    <a:pt x="5006632" y="1420888"/>
                  </a:lnTo>
                  <a:lnTo>
                    <a:pt x="5001933" y="1419542"/>
                  </a:lnTo>
                  <a:lnTo>
                    <a:pt x="4984483" y="1374990"/>
                  </a:lnTo>
                  <a:lnTo>
                    <a:pt x="4983365" y="751154"/>
                  </a:lnTo>
                  <a:lnTo>
                    <a:pt x="4983111" y="743775"/>
                  </a:lnTo>
                  <a:lnTo>
                    <a:pt x="4970742" y="703897"/>
                  </a:lnTo>
                  <a:lnTo>
                    <a:pt x="4944389" y="683310"/>
                  </a:lnTo>
                  <a:lnTo>
                    <a:pt x="4948847" y="681291"/>
                  </a:lnTo>
                  <a:lnTo>
                    <a:pt x="4975695" y="651929"/>
                  </a:lnTo>
                  <a:lnTo>
                    <a:pt x="4983365" y="613791"/>
                  </a:lnTo>
                  <a:lnTo>
                    <a:pt x="4984851" y="54343"/>
                  </a:lnTo>
                  <a:lnTo>
                    <a:pt x="4988191" y="39814"/>
                  </a:lnTo>
                  <a:lnTo>
                    <a:pt x="4989931" y="35090"/>
                  </a:lnTo>
                  <a:lnTo>
                    <a:pt x="4992776" y="31267"/>
                  </a:lnTo>
                  <a:lnTo>
                    <a:pt x="5000447" y="25882"/>
                  </a:lnTo>
                  <a:lnTo>
                    <a:pt x="5005641" y="24638"/>
                  </a:lnTo>
                  <a:lnTo>
                    <a:pt x="5033861" y="24638"/>
                  </a:lnTo>
                  <a:lnTo>
                    <a:pt x="5033861" y="0"/>
                  </a:lnTo>
                  <a:close/>
                </a:path>
              </a:pathLst>
            </a:custGeom>
            <a:solidFill>
              <a:srgbClr val="95C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3143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46315" y="502043"/>
              <a:ext cx="11124565" cy="5844540"/>
            </a:xfrm>
            <a:custGeom>
              <a:avLst/>
              <a:gdLst/>
              <a:ahLst/>
              <a:cxnLst/>
              <a:rect l="l" t="t" r="r" b="b"/>
              <a:pathLst>
                <a:path w="11124565" h="5844540">
                  <a:moveTo>
                    <a:pt x="11124565" y="0"/>
                  </a:moveTo>
                  <a:lnTo>
                    <a:pt x="0" y="0"/>
                  </a:lnTo>
                  <a:lnTo>
                    <a:pt x="0" y="5844298"/>
                  </a:lnTo>
                  <a:lnTo>
                    <a:pt x="11124565" y="5844298"/>
                  </a:lnTo>
                  <a:lnTo>
                    <a:pt x="11124565" y="0"/>
                  </a:lnTo>
                  <a:close/>
                </a:path>
              </a:pathLst>
            </a:custGeom>
            <a:solidFill>
              <a:srgbClr val="1D1D1B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09725" y="0"/>
              <a:ext cx="508634" cy="505459"/>
            </a:xfrm>
            <a:custGeom>
              <a:avLst/>
              <a:gdLst/>
              <a:ahLst/>
              <a:cxnLst/>
              <a:rect l="l" t="t" r="r" b="b"/>
              <a:pathLst>
                <a:path w="508634" h="505459">
                  <a:moveTo>
                    <a:pt x="508482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08482" y="505231"/>
                  </a:lnTo>
                  <a:lnTo>
                    <a:pt x="508482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6996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29" y="50523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79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16" y="50523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8D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79" y="505218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16" y="50537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279" y="1010589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16" y="50537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675948" y="50175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679491" y="0"/>
              <a:ext cx="511809" cy="502284"/>
            </a:xfrm>
            <a:custGeom>
              <a:avLst/>
              <a:gdLst/>
              <a:ahLst/>
              <a:cxnLst/>
              <a:rect l="l" t="t" r="r" b="b"/>
              <a:pathLst>
                <a:path w="511809" h="502284">
                  <a:moveTo>
                    <a:pt x="511238" y="0"/>
                  </a:moveTo>
                  <a:lnTo>
                    <a:pt x="0" y="0"/>
                  </a:lnTo>
                  <a:lnTo>
                    <a:pt x="0" y="501738"/>
                  </a:lnTo>
                  <a:lnTo>
                    <a:pt x="511238" y="501738"/>
                  </a:lnTo>
                  <a:lnTo>
                    <a:pt x="511238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162258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94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675948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675948" y="151427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640123" y="501751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83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83" y="506260"/>
                  </a:lnTo>
                  <a:lnTo>
                    <a:pt x="519683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159820" y="501751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7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71" y="506260"/>
                  </a:lnTo>
                  <a:lnTo>
                    <a:pt x="519671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279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279" y="6346418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09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279" y="5323255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279" y="4811661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35558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66850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656785" y="6344107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94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94" y="511581"/>
                  </a:lnTo>
                  <a:lnTo>
                    <a:pt x="511594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168380" y="6344107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150018" y="5834291"/>
              <a:ext cx="2043430" cy="1024255"/>
            </a:xfrm>
            <a:custGeom>
              <a:avLst/>
              <a:gdLst/>
              <a:ahLst/>
              <a:cxnLst/>
              <a:rect l="l" t="t" r="r" b="b"/>
              <a:pathLst>
                <a:path w="2043429" h="1024254">
                  <a:moveTo>
                    <a:pt x="511581" y="512127"/>
                  </a:moveTo>
                  <a:lnTo>
                    <a:pt x="0" y="512127"/>
                  </a:lnTo>
                  <a:lnTo>
                    <a:pt x="0" y="1023708"/>
                  </a:lnTo>
                  <a:lnTo>
                    <a:pt x="511581" y="1023708"/>
                  </a:lnTo>
                  <a:lnTo>
                    <a:pt x="511581" y="512127"/>
                  </a:lnTo>
                  <a:close/>
                </a:path>
                <a:path w="2043429" h="1024254">
                  <a:moveTo>
                    <a:pt x="2043125" y="0"/>
                  </a:moveTo>
                  <a:lnTo>
                    <a:pt x="1533715" y="0"/>
                  </a:lnTo>
                  <a:lnTo>
                    <a:pt x="1533715" y="511581"/>
                  </a:lnTo>
                  <a:lnTo>
                    <a:pt x="2043125" y="511581"/>
                  </a:lnTo>
                  <a:lnTo>
                    <a:pt x="2043125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682704" y="6345872"/>
              <a:ext cx="510540" cy="511809"/>
            </a:xfrm>
            <a:custGeom>
              <a:avLst/>
              <a:gdLst/>
              <a:ahLst/>
              <a:cxnLst/>
              <a:rect l="l" t="t" r="r" b="b"/>
              <a:pathLst>
                <a:path w="510540" h="511809">
                  <a:moveTo>
                    <a:pt x="510438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0438" y="511581"/>
                  </a:lnTo>
                  <a:lnTo>
                    <a:pt x="510438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1171808" y="5833745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10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2893509" y="1774788"/>
            <a:ext cx="7684770" cy="18853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105" dirty="0">
                <a:solidFill>
                  <a:srgbClr val="FFFFFF"/>
                </a:solidFill>
                <a:latin typeface="Arial"/>
                <a:cs typeface="Arial"/>
              </a:rPr>
              <a:t>260 </a:t>
            </a:r>
            <a:r>
              <a:rPr sz="1700" b="1" spc="25" dirty="0">
                <a:solidFill>
                  <a:srgbClr val="FFFFFF"/>
                </a:solidFill>
                <a:latin typeface="Arial"/>
                <a:cs typeface="Arial"/>
              </a:rPr>
              <a:t>solicitudes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comunidades </a:t>
            </a:r>
            <a:r>
              <a:rPr sz="1700" spc="-125" dirty="0">
                <a:solidFill>
                  <a:srgbClr val="FFFFFF"/>
                </a:solidFill>
                <a:latin typeface="Arial Black"/>
                <a:cs typeface="Arial Black"/>
              </a:rPr>
              <a:t>étnicas</a:t>
            </a:r>
            <a:r>
              <a:rPr sz="1700" spc="6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decididas.</a:t>
            </a:r>
            <a:endParaRPr sz="1700">
              <a:latin typeface="Arial Black"/>
              <a:cs typeface="Arial Black"/>
            </a:endParaRPr>
          </a:p>
          <a:p>
            <a:pPr marL="12700" marR="342900">
              <a:lnSpc>
                <a:spcPct val="102899"/>
              </a:lnSpc>
              <a:spcBef>
                <a:spcPts val="2100"/>
              </a:spcBef>
            </a:pPr>
            <a:r>
              <a:rPr sz="1700" b="1" spc="95" dirty="0">
                <a:solidFill>
                  <a:srgbClr val="FFFFFF"/>
                </a:solidFill>
                <a:latin typeface="Arial"/>
                <a:cs typeface="Arial"/>
              </a:rPr>
              <a:t>249 </a:t>
            </a:r>
            <a:r>
              <a:rPr sz="1700" b="1" spc="30" dirty="0">
                <a:solidFill>
                  <a:srgbClr val="FFFFFF"/>
                </a:solidFill>
                <a:latin typeface="Arial"/>
                <a:cs typeface="Arial"/>
              </a:rPr>
              <a:t>demandas </a:t>
            </a:r>
            <a:r>
              <a:rPr sz="1700" b="1" spc="3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700" b="1" spc="45" dirty="0">
                <a:solidFill>
                  <a:srgbClr val="FFFFFF"/>
                </a:solidFill>
                <a:latin typeface="Arial"/>
                <a:cs typeface="Arial"/>
              </a:rPr>
              <a:t>restitución </a:t>
            </a:r>
            <a:r>
              <a:rPr sz="1700" b="1" spc="3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700" b="1" spc="15" dirty="0">
                <a:solidFill>
                  <a:srgbClr val="FFFFFF"/>
                </a:solidFill>
                <a:latin typeface="Arial"/>
                <a:cs typeface="Arial"/>
              </a:rPr>
              <a:t>derechos </a:t>
            </a:r>
            <a:r>
              <a:rPr sz="1700" b="1" spc="55" dirty="0">
                <a:solidFill>
                  <a:srgbClr val="FFFFFF"/>
                </a:solidFill>
                <a:latin typeface="Arial"/>
                <a:cs typeface="Arial"/>
              </a:rPr>
              <a:t>territoriales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700" spc="-100" dirty="0">
                <a:solidFill>
                  <a:srgbClr val="FFFFFF"/>
                </a:solidFill>
                <a:latin typeface="Arial Black"/>
                <a:cs typeface="Arial Black"/>
              </a:rPr>
              <a:t>los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grupos  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étnicos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presentadas ante </a:t>
            </a:r>
            <a:r>
              <a:rPr sz="1700" spc="-135" dirty="0">
                <a:solidFill>
                  <a:srgbClr val="FFFFFF"/>
                </a:solidFill>
                <a:latin typeface="Arial Black"/>
                <a:cs typeface="Arial Black"/>
              </a:rPr>
              <a:t>jueces</a:t>
            </a:r>
            <a:r>
              <a:rPr sz="1700" spc="2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especializados.</a:t>
            </a:r>
            <a:endParaRPr sz="1700">
              <a:latin typeface="Arial Black"/>
              <a:cs typeface="Arial Black"/>
            </a:endParaRPr>
          </a:p>
          <a:p>
            <a:pPr marL="12700" marR="5080">
              <a:lnSpc>
                <a:spcPct val="102899"/>
              </a:lnSpc>
              <a:spcBef>
                <a:spcPts val="2100"/>
              </a:spcBef>
            </a:pPr>
            <a:r>
              <a:rPr sz="1700" b="1" spc="5" dirty="0">
                <a:solidFill>
                  <a:srgbClr val="FFFFFF"/>
                </a:solidFill>
                <a:latin typeface="Arial"/>
                <a:cs typeface="Arial"/>
              </a:rPr>
              <a:t>186 </a:t>
            </a:r>
            <a:r>
              <a:rPr sz="1700" b="1" spc="25" dirty="0">
                <a:solidFill>
                  <a:srgbClr val="FFFFFF"/>
                </a:solidFill>
                <a:latin typeface="Arial"/>
                <a:cs typeface="Arial"/>
              </a:rPr>
              <a:t>solicitudes </a:t>
            </a:r>
            <a:r>
              <a:rPr sz="1700" b="1" spc="3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700" b="1" spc="30" dirty="0">
                <a:solidFill>
                  <a:srgbClr val="FFFFFF"/>
                </a:solidFill>
                <a:latin typeface="Arial"/>
                <a:cs typeface="Arial"/>
              </a:rPr>
              <a:t>protección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o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levantamiento de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protección </a:t>
            </a:r>
            <a:r>
              <a:rPr sz="1700" spc="-85" dirty="0">
                <a:solidFill>
                  <a:srgbClr val="FFFFFF"/>
                </a:solidFill>
                <a:latin typeface="Arial Black"/>
                <a:cs typeface="Arial Black"/>
              </a:rPr>
              <a:t>ruta </a:t>
            </a:r>
            <a:r>
              <a:rPr sz="1700" spc="-125" dirty="0">
                <a:solidFill>
                  <a:srgbClr val="FFFFFF"/>
                </a:solidFill>
                <a:latin typeface="Arial Black"/>
                <a:cs typeface="Arial Black"/>
              </a:rPr>
              <a:t>étnica  </a:t>
            </a:r>
            <a:r>
              <a:rPr sz="1700" spc="-220" dirty="0">
                <a:solidFill>
                  <a:srgbClr val="FFFFFF"/>
                </a:solidFill>
                <a:latin typeface="Arial Black"/>
                <a:cs typeface="Arial Black"/>
              </a:rPr>
              <a:t>RUPTA</a:t>
            </a:r>
            <a:endParaRPr sz="1700">
              <a:latin typeface="Arial Black"/>
              <a:cs typeface="Arial Black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07661" y="2302231"/>
            <a:ext cx="1647189" cy="55118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 indent="440690">
              <a:lnSpc>
                <a:spcPct val="102899"/>
              </a:lnSpc>
              <a:spcBef>
                <a:spcPts val="40"/>
              </a:spcBef>
            </a:pPr>
            <a:r>
              <a:rPr sz="1700" b="1" spc="-30" dirty="0">
                <a:solidFill>
                  <a:srgbClr val="FFFFFF"/>
                </a:solidFill>
                <a:latin typeface="Arial"/>
                <a:cs typeface="Arial"/>
              </a:rPr>
              <a:t>METAS  </a:t>
            </a:r>
            <a:r>
              <a:rPr sz="1700" b="1" spc="-5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700" b="1" spc="-8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700" b="1" spc="5" dirty="0">
                <a:solidFill>
                  <a:srgbClr val="FFFFFF"/>
                </a:solidFill>
                <a:latin typeface="Arial"/>
                <a:cs typeface="Arial"/>
              </a:rPr>
              <a:t>TR</a:t>
            </a:r>
            <a:r>
              <a:rPr sz="1700" b="1" spc="-23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700" b="1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b="1" spc="-10" dirty="0">
                <a:solidFill>
                  <a:srgbClr val="FFFFFF"/>
                </a:solidFill>
                <a:latin typeface="Arial"/>
                <a:cs typeface="Arial"/>
              </a:rPr>
              <a:t>É</a:t>
            </a:r>
            <a:r>
              <a:rPr sz="1700" b="1" spc="-45" dirty="0">
                <a:solidFill>
                  <a:srgbClr val="FFFFFF"/>
                </a:solidFill>
                <a:latin typeface="Arial"/>
                <a:cs typeface="Arial"/>
              </a:rPr>
              <a:t>GIC</a:t>
            </a:r>
            <a:r>
              <a:rPr sz="1700" b="1" spc="-6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700" b="1" spc="-4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7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56996" y="505612"/>
            <a:ext cx="8748395" cy="505459"/>
          </a:xfrm>
          <a:custGeom>
            <a:avLst/>
            <a:gdLst/>
            <a:ahLst/>
            <a:cxnLst/>
            <a:rect l="l" t="t" r="r" b="b"/>
            <a:pathLst>
              <a:path w="8748395" h="505459">
                <a:moveTo>
                  <a:pt x="8747963" y="0"/>
                </a:moveTo>
                <a:lnTo>
                  <a:pt x="0" y="0"/>
                </a:lnTo>
                <a:lnTo>
                  <a:pt x="0" y="504977"/>
                </a:lnTo>
                <a:lnTo>
                  <a:pt x="8747963" y="504977"/>
                </a:lnTo>
                <a:lnTo>
                  <a:pt x="8747963" y="0"/>
                </a:lnTo>
                <a:close/>
              </a:path>
            </a:pathLst>
          </a:custGeom>
          <a:solidFill>
            <a:srgbClr val="95C1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1126027" y="518071"/>
            <a:ext cx="459994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0" spc="-200" dirty="0">
                <a:solidFill>
                  <a:srgbClr val="FFFFFF"/>
                </a:solidFill>
                <a:latin typeface="Arial Black"/>
                <a:cs typeface="Arial Black"/>
              </a:rPr>
              <a:t>LÍNEA </a:t>
            </a:r>
            <a:r>
              <a:rPr sz="2800" b="0" spc="-245" dirty="0">
                <a:solidFill>
                  <a:srgbClr val="FFFFFF"/>
                </a:solidFill>
                <a:latin typeface="Arial Black"/>
                <a:cs typeface="Arial Black"/>
              </a:rPr>
              <a:t>ESTRATÉGICA</a:t>
            </a:r>
            <a:r>
              <a:rPr sz="2800" b="0" spc="1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b="0" spc="-170" dirty="0">
                <a:solidFill>
                  <a:srgbClr val="FFFFFF"/>
                </a:solidFill>
                <a:latin typeface="Arial Black"/>
                <a:cs typeface="Arial Black"/>
              </a:rPr>
              <a:t>DOS</a:t>
            </a:r>
            <a:endParaRPr sz="2800">
              <a:latin typeface="Arial Black"/>
              <a:cs typeface="Arial Black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637843" y="562874"/>
            <a:ext cx="2181860" cy="5267325"/>
            <a:chOff x="637843" y="562874"/>
            <a:chExt cx="2181860" cy="5267325"/>
          </a:xfrm>
        </p:grpSpPr>
        <p:sp>
          <p:nvSpPr>
            <p:cNvPr id="33" name="object 33"/>
            <p:cNvSpPr/>
            <p:nvPr/>
          </p:nvSpPr>
          <p:spPr>
            <a:xfrm>
              <a:off x="637843" y="562874"/>
              <a:ext cx="384810" cy="384810"/>
            </a:xfrm>
            <a:custGeom>
              <a:avLst/>
              <a:gdLst/>
              <a:ahLst/>
              <a:cxnLst/>
              <a:rect l="l" t="t" r="r" b="b"/>
              <a:pathLst>
                <a:path w="384809" h="384809">
                  <a:moveTo>
                    <a:pt x="192112" y="0"/>
                  </a:moveTo>
                  <a:lnTo>
                    <a:pt x="148116" y="5082"/>
                  </a:lnTo>
                  <a:lnTo>
                    <a:pt x="107700" y="19556"/>
                  </a:lnTo>
                  <a:lnTo>
                    <a:pt x="72027" y="42258"/>
                  </a:lnTo>
                  <a:lnTo>
                    <a:pt x="42258" y="72027"/>
                  </a:lnTo>
                  <a:lnTo>
                    <a:pt x="19556" y="107700"/>
                  </a:lnTo>
                  <a:lnTo>
                    <a:pt x="5082" y="148116"/>
                  </a:lnTo>
                  <a:lnTo>
                    <a:pt x="0" y="192112"/>
                  </a:lnTo>
                  <a:lnTo>
                    <a:pt x="5082" y="236108"/>
                  </a:lnTo>
                  <a:lnTo>
                    <a:pt x="19556" y="276522"/>
                  </a:lnTo>
                  <a:lnTo>
                    <a:pt x="42258" y="312193"/>
                  </a:lnTo>
                  <a:lnTo>
                    <a:pt x="72027" y="341959"/>
                  </a:lnTo>
                  <a:lnTo>
                    <a:pt x="107700" y="364659"/>
                  </a:lnTo>
                  <a:lnTo>
                    <a:pt x="148116" y="379131"/>
                  </a:lnTo>
                  <a:lnTo>
                    <a:pt x="192112" y="384213"/>
                  </a:lnTo>
                  <a:lnTo>
                    <a:pt x="236104" y="379131"/>
                  </a:lnTo>
                  <a:lnTo>
                    <a:pt x="276516" y="364659"/>
                  </a:lnTo>
                  <a:lnTo>
                    <a:pt x="312187" y="341959"/>
                  </a:lnTo>
                  <a:lnTo>
                    <a:pt x="341955" y="312193"/>
                  </a:lnTo>
                  <a:lnTo>
                    <a:pt x="364657" y="276522"/>
                  </a:lnTo>
                  <a:lnTo>
                    <a:pt x="379130" y="236108"/>
                  </a:lnTo>
                  <a:lnTo>
                    <a:pt x="384213" y="192112"/>
                  </a:lnTo>
                  <a:lnTo>
                    <a:pt x="382475" y="166291"/>
                  </a:lnTo>
                  <a:lnTo>
                    <a:pt x="377421" y="141511"/>
                  </a:lnTo>
                  <a:lnTo>
                    <a:pt x="369286" y="117991"/>
                  </a:lnTo>
                  <a:lnTo>
                    <a:pt x="358305" y="95948"/>
                  </a:lnTo>
                  <a:lnTo>
                    <a:pt x="186118" y="296481"/>
                  </a:lnTo>
                  <a:lnTo>
                    <a:pt x="72491" y="176136"/>
                  </a:lnTo>
                  <a:lnTo>
                    <a:pt x="104597" y="145821"/>
                  </a:lnTo>
                  <a:lnTo>
                    <a:pt x="184556" y="230492"/>
                  </a:lnTo>
                  <a:lnTo>
                    <a:pt x="331152" y="59766"/>
                  </a:lnTo>
                  <a:lnTo>
                    <a:pt x="302342" y="34916"/>
                  </a:lnTo>
                  <a:lnTo>
                    <a:pt x="269000" y="16095"/>
                  </a:lnTo>
                  <a:lnTo>
                    <a:pt x="231974" y="4168"/>
                  </a:lnTo>
                  <a:lnTo>
                    <a:pt x="1921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698242" y="1640496"/>
              <a:ext cx="121285" cy="4189729"/>
            </a:xfrm>
            <a:custGeom>
              <a:avLst/>
              <a:gdLst/>
              <a:ahLst/>
              <a:cxnLst/>
              <a:rect l="l" t="t" r="r" b="b"/>
              <a:pathLst>
                <a:path w="121285" h="4189729">
                  <a:moveTo>
                    <a:pt x="121031" y="2463800"/>
                  </a:moveTo>
                  <a:lnTo>
                    <a:pt x="92075" y="2463800"/>
                  </a:lnTo>
                  <a:lnTo>
                    <a:pt x="80606" y="2464727"/>
                  </a:lnTo>
                  <a:lnTo>
                    <a:pt x="46774" y="2495346"/>
                  </a:lnTo>
                  <a:lnTo>
                    <a:pt x="38608" y="3218078"/>
                  </a:lnTo>
                  <a:lnTo>
                    <a:pt x="37376" y="3226193"/>
                  </a:lnTo>
                  <a:lnTo>
                    <a:pt x="35026" y="3233267"/>
                  </a:lnTo>
                  <a:lnTo>
                    <a:pt x="31559" y="3239351"/>
                  </a:lnTo>
                  <a:lnTo>
                    <a:pt x="28346" y="3245878"/>
                  </a:lnTo>
                  <a:lnTo>
                    <a:pt x="24003" y="3251390"/>
                  </a:lnTo>
                  <a:lnTo>
                    <a:pt x="18567" y="3255899"/>
                  </a:lnTo>
                  <a:lnTo>
                    <a:pt x="16332" y="3258134"/>
                  </a:lnTo>
                  <a:lnTo>
                    <a:pt x="13487" y="3259709"/>
                  </a:lnTo>
                  <a:lnTo>
                    <a:pt x="10020" y="3260623"/>
                  </a:lnTo>
                  <a:lnTo>
                    <a:pt x="8051" y="3261512"/>
                  </a:lnTo>
                  <a:lnTo>
                    <a:pt x="4699" y="3262414"/>
                  </a:lnTo>
                  <a:lnTo>
                    <a:pt x="0" y="3263315"/>
                  </a:lnTo>
                  <a:lnTo>
                    <a:pt x="0" y="3286607"/>
                  </a:lnTo>
                  <a:lnTo>
                    <a:pt x="36385" y="3318624"/>
                  </a:lnTo>
                  <a:lnTo>
                    <a:pt x="43065" y="3354438"/>
                  </a:lnTo>
                  <a:lnTo>
                    <a:pt x="43065" y="4136072"/>
                  </a:lnTo>
                  <a:lnTo>
                    <a:pt x="43891" y="4147616"/>
                  </a:lnTo>
                  <a:lnTo>
                    <a:pt x="63601" y="4181246"/>
                  </a:lnTo>
                  <a:lnTo>
                    <a:pt x="90957" y="4189412"/>
                  </a:lnTo>
                  <a:lnTo>
                    <a:pt x="121031" y="4189412"/>
                  </a:lnTo>
                  <a:lnTo>
                    <a:pt x="121031" y="4164088"/>
                  </a:lnTo>
                  <a:lnTo>
                    <a:pt x="93802" y="4164088"/>
                  </a:lnTo>
                  <a:lnTo>
                    <a:pt x="89103" y="4162742"/>
                  </a:lnTo>
                  <a:lnTo>
                    <a:pt x="71653" y="4118191"/>
                  </a:lnTo>
                  <a:lnTo>
                    <a:pt x="70535" y="3341954"/>
                  </a:lnTo>
                  <a:lnTo>
                    <a:pt x="70281" y="3334562"/>
                  </a:lnTo>
                  <a:lnTo>
                    <a:pt x="57912" y="3294697"/>
                  </a:lnTo>
                  <a:lnTo>
                    <a:pt x="31559" y="3274110"/>
                  </a:lnTo>
                  <a:lnTo>
                    <a:pt x="36017" y="3272091"/>
                  </a:lnTo>
                  <a:lnTo>
                    <a:pt x="62865" y="3242729"/>
                  </a:lnTo>
                  <a:lnTo>
                    <a:pt x="70535" y="3204591"/>
                  </a:lnTo>
                  <a:lnTo>
                    <a:pt x="72021" y="2518143"/>
                  </a:lnTo>
                  <a:lnTo>
                    <a:pt x="75361" y="2503614"/>
                  </a:lnTo>
                  <a:lnTo>
                    <a:pt x="77101" y="2498890"/>
                  </a:lnTo>
                  <a:lnTo>
                    <a:pt x="79946" y="2495067"/>
                  </a:lnTo>
                  <a:lnTo>
                    <a:pt x="87617" y="2489682"/>
                  </a:lnTo>
                  <a:lnTo>
                    <a:pt x="92811" y="2488438"/>
                  </a:lnTo>
                  <a:lnTo>
                    <a:pt x="121031" y="2488438"/>
                  </a:lnTo>
                  <a:lnTo>
                    <a:pt x="121031" y="2463800"/>
                  </a:lnTo>
                  <a:close/>
                </a:path>
                <a:path w="121285" h="4189729">
                  <a:moveTo>
                    <a:pt x="121031" y="0"/>
                  </a:moveTo>
                  <a:lnTo>
                    <a:pt x="92075" y="0"/>
                  </a:lnTo>
                  <a:lnTo>
                    <a:pt x="80606" y="927"/>
                  </a:lnTo>
                  <a:lnTo>
                    <a:pt x="46774" y="31546"/>
                  </a:lnTo>
                  <a:lnTo>
                    <a:pt x="38608" y="881278"/>
                  </a:lnTo>
                  <a:lnTo>
                    <a:pt x="37376" y="889393"/>
                  </a:lnTo>
                  <a:lnTo>
                    <a:pt x="35026" y="896467"/>
                  </a:lnTo>
                  <a:lnTo>
                    <a:pt x="31559" y="902550"/>
                  </a:lnTo>
                  <a:lnTo>
                    <a:pt x="28346" y="909078"/>
                  </a:lnTo>
                  <a:lnTo>
                    <a:pt x="24003" y="914590"/>
                  </a:lnTo>
                  <a:lnTo>
                    <a:pt x="18567" y="919099"/>
                  </a:lnTo>
                  <a:lnTo>
                    <a:pt x="16332" y="921334"/>
                  </a:lnTo>
                  <a:lnTo>
                    <a:pt x="13487" y="922909"/>
                  </a:lnTo>
                  <a:lnTo>
                    <a:pt x="10020" y="923823"/>
                  </a:lnTo>
                  <a:lnTo>
                    <a:pt x="8051" y="924712"/>
                  </a:lnTo>
                  <a:lnTo>
                    <a:pt x="4699" y="925614"/>
                  </a:lnTo>
                  <a:lnTo>
                    <a:pt x="0" y="926515"/>
                  </a:lnTo>
                  <a:lnTo>
                    <a:pt x="0" y="949807"/>
                  </a:lnTo>
                  <a:lnTo>
                    <a:pt x="36385" y="981824"/>
                  </a:lnTo>
                  <a:lnTo>
                    <a:pt x="43065" y="1017638"/>
                  </a:lnTo>
                  <a:lnTo>
                    <a:pt x="43065" y="1926272"/>
                  </a:lnTo>
                  <a:lnTo>
                    <a:pt x="43891" y="1937816"/>
                  </a:lnTo>
                  <a:lnTo>
                    <a:pt x="63601" y="1971446"/>
                  </a:lnTo>
                  <a:lnTo>
                    <a:pt x="90957" y="1979612"/>
                  </a:lnTo>
                  <a:lnTo>
                    <a:pt x="121031" y="1979612"/>
                  </a:lnTo>
                  <a:lnTo>
                    <a:pt x="121031" y="1954288"/>
                  </a:lnTo>
                  <a:lnTo>
                    <a:pt x="93802" y="1954288"/>
                  </a:lnTo>
                  <a:lnTo>
                    <a:pt x="89103" y="1952942"/>
                  </a:lnTo>
                  <a:lnTo>
                    <a:pt x="71653" y="1908390"/>
                  </a:lnTo>
                  <a:lnTo>
                    <a:pt x="70535" y="1005154"/>
                  </a:lnTo>
                  <a:lnTo>
                    <a:pt x="70281" y="997762"/>
                  </a:lnTo>
                  <a:lnTo>
                    <a:pt x="57912" y="957897"/>
                  </a:lnTo>
                  <a:lnTo>
                    <a:pt x="31559" y="937310"/>
                  </a:lnTo>
                  <a:lnTo>
                    <a:pt x="36017" y="935291"/>
                  </a:lnTo>
                  <a:lnTo>
                    <a:pt x="62865" y="905929"/>
                  </a:lnTo>
                  <a:lnTo>
                    <a:pt x="70535" y="867791"/>
                  </a:lnTo>
                  <a:lnTo>
                    <a:pt x="72021" y="54343"/>
                  </a:lnTo>
                  <a:lnTo>
                    <a:pt x="75361" y="39814"/>
                  </a:lnTo>
                  <a:lnTo>
                    <a:pt x="77101" y="35090"/>
                  </a:lnTo>
                  <a:lnTo>
                    <a:pt x="79946" y="31267"/>
                  </a:lnTo>
                  <a:lnTo>
                    <a:pt x="87617" y="25882"/>
                  </a:lnTo>
                  <a:lnTo>
                    <a:pt x="92811" y="24638"/>
                  </a:lnTo>
                  <a:lnTo>
                    <a:pt x="121031" y="24638"/>
                  </a:lnTo>
                  <a:lnTo>
                    <a:pt x="121031" y="0"/>
                  </a:lnTo>
                  <a:close/>
                </a:path>
              </a:pathLst>
            </a:custGeom>
            <a:solidFill>
              <a:srgbClr val="95C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2893509" y="4568788"/>
            <a:ext cx="2938780" cy="81788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487680">
              <a:lnSpc>
                <a:spcPct val="102899"/>
              </a:lnSpc>
              <a:spcBef>
                <a:spcPts val="40"/>
              </a:spcBef>
            </a:pPr>
            <a:r>
              <a:rPr sz="1700" b="1" dirty="0">
                <a:solidFill>
                  <a:srgbClr val="FFFFFF"/>
                </a:solidFill>
                <a:latin typeface="Arial"/>
                <a:cs typeface="Arial"/>
              </a:rPr>
              <a:t>Diálogo </a:t>
            </a:r>
            <a:r>
              <a:rPr sz="1700" b="1" spc="2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7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30" dirty="0">
                <a:solidFill>
                  <a:srgbClr val="FFFFFF"/>
                </a:solidFill>
                <a:latin typeface="Arial"/>
                <a:cs typeface="Arial"/>
              </a:rPr>
              <a:t>concertación  </a:t>
            </a:r>
            <a:r>
              <a:rPr sz="1700" b="1" spc="25" dirty="0">
                <a:solidFill>
                  <a:srgbClr val="FFFFFF"/>
                </a:solidFill>
                <a:latin typeface="Arial"/>
                <a:cs typeface="Arial"/>
              </a:rPr>
              <a:t>Optimización</a:t>
            </a:r>
            <a:endParaRPr sz="1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1700" b="1" spc="10" dirty="0">
                <a:solidFill>
                  <a:srgbClr val="FFFFFF"/>
                </a:solidFill>
                <a:latin typeface="Arial"/>
                <a:cs typeface="Arial"/>
              </a:rPr>
              <a:t>Posicionar </a:t>
            </a:r>
            <a:r>
              <a:rPr sz="1700" b="1" spc="60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1700" b="1" spc="75" dirty="0">
                <a:solidFill>
                  <a:srgbClr val="FFFFFF"/>
                </a:solidFill>
                <a:latin typeface="Arial"/>
                <a:cs typeface="Arial"/>
              </a:rPr>
              <a:t>ruta</a:t>
            </a:r>
            <a:r>
              <a:rPr sz="1700" b="1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40" dirty="0">
                <a:solidFill>
                  <a:srgbClr val="FFFFFF"/>
                </a:solidFill>
                <a:latin typeface="Arial"/>
                <a:cs typeface="Arial"/>
              </a:rPr>
              <a:t>colectiva</a:t>
            </a:r>
            <a:endParaRPr sz="17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54905" y="4791164"/>
            <a:ext cx="135255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20" dirty="0">
                <a:solidFill>
                  <a:srgbClr val="FFFFFF"/>
                </a:solidFill>
                <a:latin typeface="Arial"/>
                <a:cs typeface="Arial"/>
              </a:rPr>
              <a:t>ELEMENTOS</a:t>
            </a:r>
            <a:endParaRPr sz="1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3143" cy="685798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46315" y="502043"/>
              <a:ext cx="11124565" cy="5844540"/>
            </a:xfrm>
            <a:custGeom>
              <a:avLst/>
              <a:gdLst/>
              <a:ahLst/>
              <a:cxnLst/>
              <a:rect l="l" t="t" r="r" b="b"/>
              <a:pathLst>
                <a:path w="11124565" h="5844540">
                  <a:moveTo>
                    <a:pt x="11124552" y="0"/>
                  </a:moveTo>
                  <a:lnTo>
                    <a:pt x="0" y="0"/>
                  </a:lnTo>
                  <a:lnTo>
                    <a:pt x="0" y="5844298"/>
                  </a:lnTo>
                  <a:lnTo>
                    <a:pt x="11124552" y="5844298"/>
                  </a:lnTo>
                  <a:lnTo>
                    <a:pt x="11124552" y="0"/>
                  </a:lnTo>
                  <a:close/>
                </a:path>
              </a:pathLst>
            </a:custGeom>
            <a:solidFill>
              <a:srgbClr val="1D1D1B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09725" y="0"/>
              <a:ext cx="508634" cy="505459"/>
            </a:xfrm>
            <a:custGeom>
              <a:avLst/>
              <a:gdLst/>
              <a:ahLst/>
              <a:cxnLst/>
              <a:rect l="l" t="t" r="r" b="b"/>
              <a:pathLst>
                <a:path w="508634" h="505459">
                  <a:moveTo>
                    <a:pt x="508482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08482" y="505231"/>
                  </a:lnTo>
                  <a:lnTo>
                    <a:pt x="508482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7009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16" y="50523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79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29" y="50523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8D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79" y="505218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29" y="50537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279" y="1010589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29" y="50537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675948" y="50175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679491" y="0"/>
              <a:ext cx="511809" cy="502284"/>
            </a:xfrm>
            <a:custGeom>
              <a:avLst/>
              <a:gdLst/>
              <a:ahLst/>
              <a:cxnLst/>
              <a:rect l="l" t="t" r="r" b="b"/>
              <a:pathLst>
                <a:path w="511809" h="502284">
                  <a:moveTo>
                    <a:pt x="511225" y="0"/>
                  </a:moveTo>
                  <a:lnTo>
                    <a:pt x="0" y="0"/>
                  </a:lnTo>
                  <a:lnTo>
                    <a:pt x="0" y="501738"/>
                  </a:lnTo>
                  <a:lnTo>
                    <a:pt x="511225" y="501738"/>
                  </a:lnTo>
                  <a:lnTo>
                    <a:pt x="511225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162271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94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675948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675948" y="151427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72"/>
                  </a:lnTo>
                  <a:lnTo>
                    <a:pt x="514781" y="506272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640123" y="501751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83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83" y="506260"/>
                  </a:lnTo>
                  <a:lnTo>
                    <a:pt x="519683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159807" y="501751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83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83" y="506260"/>
                  </a:lnTo>
                  <a:lnTo>
                    <a:pt x="519683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279" y="5834824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279" y="6346406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09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279" y="5323243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279" y="4811648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35558" y="5834824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66850" y="5834824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656798" y="6344107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168380" y="6344107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150018" y="5834291"/>
              <a:ext cx="2043430" cy="1024255"/>
            </a:xfrm>
            <a:custGeom>
              <a:avLst/>
              <a:gdLst/>
              <a:ahLst/>
              <a:cxnLst/>
              <a:rect l="l" t="t" r="r" b="b"/>
              <a:pathLst>
                <a:path w="2043429" h="1024254">
                  <a:moveTo>
                    <a:pt x="511581" y="512127"/>
                  </a:moveTo>
                  <a:lnTo>
                    <a:pt x="0" y="512127"/>
                  </a:lnTo>
                  <a:lnTo>
                    <a:pt x="0" y="1023696"/>
                  </a:lnTo>
                  <a:lnTo>
                    <a:pt x="511581" y="1023696"/>
                  </a:lnTo>
                  <a:lnTo>
                    <a:pt x="511581" y="512127"/>
                  </a:lnTo>
                  <a:close/>
                </a:path>
                <a:path w="2043429" h="1024254">
                  <a:moveTo>
                    <a:pt x="2043125" y="0"/>
                  </a:moveTo>
                  <a:lnTo>
                    <a:pt x="1533715" y="0"/>
                  </a:lnTo>
                  <a:lnTo>
                    <a:pt x="1533715" y="511581"/>
                  </a:lnTo>
                  <a:lnTo>
                    <a:pt x="2043125" y="511581"/>
                  </a:lnTo>
                  <a:lnTo>
                    <a:pt x="2043125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682704" y="6345872"/>
              <a:ext cx="510540" cy="511809"/>
            </a:xfrm>
            <a:custGeom>
              <a:avLst/>
              <a:gdLst/>
              <a:ahLst/>
              <a:cxnLst/>
              <a:rect l="l" t="t" r="r" b="b"/>
              <a:pathLst>
                <a:path w="510540" h="511809">
                  <a:moveTo>
                    <a:pt x="510438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0438" y="511581"/>
                  </a:lnTo>
                  <a:lnTo>
                    <a:pt x="510438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1171821" y="5833732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10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4489605" y="1872419"/>
            <a:ext cx="408432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90" dirty="0">
                <a:solidFill>
                  <a:srgbClr val="00A19A"/>
                </a:solidFill>
                <a:latin typeface="Arial Black"/>
                <a:cs typeface="Arial Black"/>
              </a:rPr>
              <a:t>Contribuir </a:t>
            </a:r>
            <a:r>
              <a:rPr sz="1700" spc="-105" dirty="0">
                <a:solidFill>
                  <a:srgbClr val="00A19A"/>
                </a:solidFill>
                <a:latin typeface="Arial Black"/>
                <a:cs typeface="Arial Black"/>
              </a:rPr>
              <a:t>al </a:t>
            </a:r>
            <a:r>
              <a:rPr sz="1700" spc="-95" dirty="0">
                <a:solidFill>
                  <a:srgbClr val="00A19A"/>
                </a:solidFill>
                <a:latin typeface="Arial Black"/>
                <a:cs typeface="Arial Black"/>
              </a:rPr>
              <a:t>desarrollo </a:t>
            </a:r>
            <a:r>
              <a:rPr sz="1700" spc="-120" dirty="0">
                <a:solidFill>
                  <a:srgbClr val="00A19A"/>
                </a:solidFill>
                <a:latin typeface="Arial Black"/>
                <a:cs typeface="Arial Black"/>
              </a:rPr>
              <a:t>en </a:t>
            </a:r>
            <a:r>
              <a:rPr sz="1700" spc="-95" dirty="0">
                <a:solidFill>
                  <a:srgbClr val="00A19A"/>
                </a:solidFill>
                <a:latin typeface="Arial Black"/>
                <a:cs typeface="Arial Black"/>
              </a:rPr>
              <a:t>el</a:t>
            </a:r>
            <a:r>
              <a:rPr sz="1700" spc="130" dirty="0">
                <a:solidFill>
                  <a:srgbClr val="00A19A"/>
                </a:solidFill>
                <a:latin typeface="Arial Black"/>
                <a:cs typeface="Arial Black"/>
              </a:rPr>
              <a:t> </a:t>
            </a:r>
            <a:r>
              <a:rPr sz="1700" spc="-80" dirty="0">
                <a:solidFill>
                  <a:srgbClr val="00A19A"/>
                </a:solidFill>
                <a:latin typeface="Arial Black"/>
                <a:cs typeface="Arial Black"/>
              </a:rPr>
              <a:t>territorio</a:t>
            </a:r>
            <a:endParaRPr sz="1700">
              <a:latin typeface="Arial Black"/>
              <a:cs typeface="Arial Black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918932" y="3347880"/>
            <a:ext cx="7719059" cy="241808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ct val="102899"/>
              </a:lnSpc>
              <a:spcBef>
                <a:spcPts val="40"/>
              </a:spcBef>
            </a:pPr>
            <a:r>
              <a:rPr sz="1700" spc="-125" dirty="0">
                <a:solidFill>
                  <a:srgbClr val="FFFFFF"/>
                </a:solidFill>
                <a:latin typeface="Arial Black"/>
                <a:cs typeface="Arial Black"/>
              </a:rPr>
              <a:t>Línea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700" spc="-130" dirty="0">
                <a:solidFill>
                  <a:srgbClr val="FFFFFF"/>
                </a:solidFill>
                <a:latin typeface="Arial Black"/>
                <a:cs typeface="Arial Black"/>
              </a:rPr>
              <a:t>Proyectos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Productivos: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Formular, </a:t>
            </a:r>
            <a:r>
              <a:rPr sz="1700" spc="-95" dirty="0">
                <a:solidFill>
                  <a:srgbClr val="FFFFFF"/>
                </a:solidFill>
                <a:latin typeface="Arial Black"/>
                <a:cs typeface="Arial Black"/>
              </a:rPr>
              <a:t>implementar </a:t>
            </a:r>
            <a:r>
              <a:rPr sz="1700" spc="-140" dirty="0">
                <a:solidFill>
                  <a:srgbClr val="FFFFFF"/>
                </a:solidFill>
                <a:latin typeface="Arial Black"/>
                <a:cs typeface="Arial Black"/>
              </a:rPr>
              <a:t>y </a:t>
            </a:r>
            <a:r>
              <a:rPr sz="1700" spc="-125" dirty="0">
                <a:solidFill>
                  <a:srgbClr val="FFFFFF"/>
                </a:solidFill>
                <a:latin typeface="Arial Black"/>
                <a:cs typeface="Arial Black"/>
              </a:rPr>
              <a:t>acompañar </a:t>
            </a:r>
            <a:r>
              <a:rPr sz="1700" spc="-100" dirty="0">
                <a:solidFill>
                  <a:srgbClr val="FFFFFF"/>
                </a:solidFill>
                <a:latin typeface="Arial Black"/>
                <a:cs typeface="Arial Black"/>
              </a:rPr>
              <a:t>los  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proyectos </a:t>
            </a:r>
            <a:r>
              <a:rPr sz="1700" spc="-105" dirty="0">
                <a:solidFill>
                  <a:srgbClr val="FFFFFF"/>
                </a:solidFill>
                <a:latin typeface="Arial Black"/>
                <a:cs typeface="Arial Black"/>
              </a:rPr>
              <a:t>productivos 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en </a:t>
            </a:r>
            <a:r>
              <a:rPr sz="1700" spc="-95" dirty="0">
                <a:solidFill>
                  <a:srgbClr val="FFFFFF"/>
                </a:solidFill>
                <a:latin typeface="Arial Black"/>
                <a:cs typeface="Arial Black"/>
              </a:rPr>
              <a:t>cumplimiento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700" spc="-90" dirty="0">
                <a:solidFill>
                  <a:srgbClr val="FFFFFF"/>
                </a:solidFill>
                <a:latin typeface="Arial Black"/>
                <a:cs typeface="Arial Black"/>
              </a:rPr>
              <a:t>fallos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judiciales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de  </a:t>
            </a:r>
            <a:r>
              <a:rPr sz="1700" spc="-100" dirty="0">
                <a:solidFill>
                  <a:srgbClr val="FFFFFF"/>
                </a:solidFill>
                <a:latin typeface="Arial Black"/>
                <a:cs typeface="Arial Black"/>
              </a:rPr>
              <a:t>restitución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1700" spc="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05" dirty="0">
                <a:solidFill>
                  <a:srgbClr val="FFFFFF"/>
                </a:solidFill>
                <a:latin typeface="Arial Black"/>
                <a:cs typeface="Arial Black"/>
              </a:rPr>
              <a:t>tierras.</a:t>
            </a:r>
            <a:endParaRPr sz="1700">
              <a:latin typeface="Arial Black"/>
              <a:cs typeface="Arial Black"/>
            </a:endParaRPr>
          </a:p>
          <a:p>
            <a:pPr marL="12700" marR="259079" indent="69850">
              <a:lnSpc>
                <a:spcPct val="102899"/>
              </a:lnSpc>
              <a:spcBef>
                <a:spcPts val="2100"/>
              </a:spcBef>
            </a:pP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Compensaciones: Entregar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o compensar </a:t>
            </a:r>
            <a:r>
              <a:rPr sz="1700" spc="-100" dirty="0">
                <a:solidFill>
                  <a:srgbClr val="FFFFFF"/>
                </a:solidFill>
                <a:latin typeface="Arial Black"/>
                <a:cs typeface="Arial Black"/>
              </a:rPr>
              <a:t>los </a:t>
            </a:r>
            <a:r>
              <a:rPr sz="1700" spc="-105" dirty="0">
                <a:solidFill>
                  <a:srgbClr val="FFFFFF"/>
                </a:solidFill>
                <a:latin typeface="Arial Black"/>
                <a:cs typeface="Arial Black"/>
              </a:rPr>
              <a:t>predios 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en </a:t>
            </a:r>
            <a:r>
              <a:rPr sz="1700" spc="-95" dirty="0">
                <a:solidFill>
                  <a:srgbClr val="FFFFFF"/>
                </a:solidFill>
                <a:latin typeface="Arial Black"/>
                <a:cs typeface="Arial Black"/>
              </a:rPr>
              <a:t>cumplimiento 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700" spc="-90" dirty="0">
                <a:solidFill>
                  <a:srgbClr val="FFFFFF"/>
                </a:solidFill>
                <a:latin typeface="Arial Black"/>
                <a:cs typeface="Arial Black"/>
              </a:rPr>
              <a:t>fallos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judiciales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700" spc="-100" dirty="0">
                <a:solidFill>
                  <a:srgbClr val="FFFFFF"/>
                </a:solidFill>
                <a:latin typeface="Arial Black"/>
                <a:cs typeface="Arial Black"/>
              </a:rPr>
              <a:t>restitución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1700" spc="-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05" dirty="0">
                <a:solidFill>
                  <a:srgbClr val="FFFFFF"/>
                </a:solidFill>
                <a:latin typeface="Arial Black"/>
                <a:cs typeface="Arial Black"/>
              </a:rPr>
              <a:t>tierras.</a:t>
            </a:r>
            <a:endParaRPr sz="1700">
              <a:latin typeface="Arial Black"/>
              <a:cs typeface="Arial Black"/>
            </a:endParaRPr>
          </a:p>
          <a:p>
            <a:pPr marL="12700" marR="313055">
              <a:lnSpc>
                <a:spcPct val="102899"/>
              </a:lnSpc>
              <a:spcBef>
                <a:spcPts val="2100"/>
              </a:spcBef>
            </a:pP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Acompañamiento </a:t>
            </a:r>
            <a:r>
              <a:rPr sz="1700" spc="-165" dirty="0">
                <a:solidFill>
                  <a:srgbClr val="FFFFFF"/>
                </a:solidFill>
                <a:latin typeface="Arial Black"/>
                <a:cs typeface="Arial Black"/>
              </a:rPr>
              <a:t>a </a:t>
            </a:r>
            <a:r>
              <a:rPr sz="1700" spc="-125" dirty="0">
                <a:solidFill>
                  <a:srgbClr val="FFFFFF"/>
                </a:solidFill>
                <a:latin typeface="Arial Black"/>
                <a:cs typeface="Arial Black"/>
              </a:rPr>
              <a:t>Familias 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Beneficiarias: Entregar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o compensar </a:t>
            </a:r>
            <a:r>
              <a:rPr sz="1700" spc="-100" dirty="0">
                <a:solidFill>
                  <a:srgbClr val="FFFFFF"/>
                </a:solidFill>
                <a:latin typeface="Arial Black"/>
                <a:cs typeface="Arial Black"/>
              </a:rPr>
              <a:t>los  </a:t>
            </a:r>
            <a:r>
              <a:rPr sz="1700" spc="-105" dirty="0">
                <a:solidFill>
                  <a:srgbClr val="FFFFFF"/>
                </a:solidFill>
                <a:latin typeface="Arial Black"/>
                <a:cs typeface="Arial Black"/>
              </a:rPr>
              <a:t>predios</a:t>
            </a:r>
            <a:r>
              <a:rPr sz="1700" spc="-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en</a:t>
            </a:r>
            <a:r>
              <a:rPr sz="1700" spc="-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95" dirty="0">
                <a:solidFill>
                  <a:srgbClr val="FFFFFF"/>
                </a:solidFill>
                <a:latin typeface="Arial Black"/>
                <a:cs typeface="Arial Black"/>
              </a:rPr>
              <a:t>cumplimiento</a:t>
            </a:r>
            <a:r>
              <a:rPr sz="1700" spc="-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1700" spc="-4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90" dirty="0">
                <a:solidFill>
                  <a:srgbClr val="FFFFFF"/>
                </a:solidFill>
                <a:latin typeface="Arial Black"/>
                <a:cs typeface="Arial Black"/>
              </a:rPr>
              <a:t>fallos</a:t>
            </a:r>
            <a:r>
              <a:rPr sz="1700" spc="-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judiciales</a:t>
            </a:r>
            <a:r>
              <a:rPr sz="1700" spc="-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1700" spc="-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00" dirty="0">
                <a:solidFill>
                  <a:srgbClr val="FFFFFF"/>
                </a:solidFill>
                <a:latin typeface="Arial Black"/>
                <a:cs typeface="Arial Black"/>
              </a:rPr>
              <a:t>restitución</a:t>
            </a:r>
            <a:r>
              <a:rPr sz="1700" spc="-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1700" spc="-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05" dirty="0">
                <a:solidFill>
                  <a:srgbClr val="FFFFFF"/>
                </a:solidFill>
                <a:latin typeface="Arial Black"/>
                <a:cs typeface="Arial Black"/>
              </a:rPr>
              <a:t>tierras.</a:t>
            </a:r>
            <a:endParaRPr sz="1700">
              <a:latin typeface="Arial Black"/>
              <a:cs typeface="Arial Black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01562" y="4226808"/>
            <a:ext cx="1659889" cy="55118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 indent="203200">
              <a:lnSpc>
                <a:spcPct val="102899"/>
              </a:lnSpc>
              <a:spcBef>
                <a:spcPts val="40"/>
              </a:spcBef>
            </a:pPr>
            <a:r>
              <a:rPr sz="1700" b="1" spc="-10" dirty="0">
                <a:solidFill>
                  <a:srgbClr val="FFFFFF"/>
                </a:solidFill>
                <a:latin typeface="Arial"/>
                <a:cs typeface="Arial"/>
              </a:rPr>
              <a:t>OBJETIVOS  </a:t>
            </a:r>
            <a:r>
              <a:rPr sz="1700" b="1" spc="-5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700" b="1" spc="-8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700" b="1" spc="5" dirty="0">
                <a:solidFill>
                  <a:srgbClr val="FFFFFF"/>
                </a:solidFill>
                <a:latin typeface="Arial"/>
                <a:cs typeface="Arial"/>
              </a:rPr>
              <a:t>TR</a:t>
            </a:r>
            <a:r>
              <a:rPr sz="1700" b="1" spc="-23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700" b="1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b="1" spc="-10" dirty="0">
                <a:solidFill>
                  <a:srgbClr val="FFFFFF"/>
                </a:solidFill>
                <a:latin typeface="Arial"/>
                <a:cs typeface="Arial"/>
              </a:rPr>
              <a:t>É</a:t>
            </a:r>
            <a:r>
              <a:rPr sz="1700" b="1" spc="-40" dirty="0">
                <a:solidFill>
                  <a:srgbClr val="FFFFFF"/>
                </a:solidFill>
                <a:latin typeface="Arial"/>
                <a:cs typeface="Arial"/>
              </a:rPr>
              <a:t>GIC</a:t>
            </a:r>
            <a:r>
              <a:rPr sz="1700" b="1" spc="-6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700" b="1" spc="-4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7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56996" y="505625"/>
            <a:ext cx="8748395" cy="505459"/>
          </a:xfrm>
          <a:custGeom>
            <a:avLst/>
            <a:gdLst/>
            <a:ahLst/>
            <a:cxnLst/>
            <a:rect l="l" t="t" r="r" b="b"/>
            <a:pathLst>
              <a:path w="8748395" h="505459">
                <a:moveTo>
                  <a:pt x="8747963" y="0"/>
                </a:moveTo>
                <a:lnTo>
                  <a:pt x="0" y="0"/>
                </a:lnTo>
                <a:lnTo>
                  <a:pt x="0" y="504977"/>
                </a:lnTo>
                <a:lnTo>
                  <a:pt x="8747963" y="504977"/>
                </a:lnTo>
                <a:lnTo>
                  <a:pt x="8747963" y="0"/>
                </a:lnTo>
                <a:close/>
              </a:path>
            </a:pathLst>
          </a:custGeom>
          <a:solidFill>
            <a:srgbClr val="00A1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1126008" y="518082"/>
            <a:ext cx="47745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0" spc="-200" dirty="0">
                <a:solidFill>
                  <a:srgbClr val="FFFFFF"/>
                </a:solidFill>
                <a:latin typeface="Arial Black"/>
                <a:cs typeface="Arial Black"/>
              </a:rPr>
              <a:t>LÍNEA </a:t>
            </a:r>
            <a:r>
              <a:rPr sz="2800" b="0" spc="-245" dirty="0">
                <a:solidFill>
                  <a:srgbClr val="FFFFFF"/>
                </a:solidFill>
                <a:latin typeface="Arial Black"/>
                <a:cs typeface="Arial Black"/>
              </a:rPr>
              <a:t>ESTRATÉGICA</a:t>
            </a:r>
            <a:r>
              <a:rPr sz="2800" b="0" spc="1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b="0" spc="-195" dirty="0">
                <a:solidFill>
                  <a:srgbClr val="FFFFFF"/>
                </a:solidFill>
                <a:latin typeface="Arial Black"/>
                <a:cs typeface="Arial Black"/>
              </a:rPr>
              <a:t>TRES</a:t>
            </a:r>
            <a:endParaRPr sz="2800">
              <a:latin typeface="Arial Black"/>
              <a:cs typeface="Arial Black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21184" y="1510708"/>
            <a:ext cx="3386454" cy="8883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650" b="1" spc="475" dirty="0">
                <a:solidFill>
                  <a:srgbClr val="00A19A"/>
                </a:solidFill>
                <a:latin typeface="Arial"/>
                <a:cs typeface="Arial"/>
              </a:rPr>
              <a:t>IM</a:t>
            </a:r>
            <a:r>
              <a:rPr sz="5650" b="1" spc="-229" dirty="0">
                <a:solidFill>
                  <a:srgbClr val="00A19A"/>
                </a:solidFill>
                <a:latin typeface="Arial"/>
                <a:cs typeface="Arial"/>
              </a:rPr>
              <a:t>P</a:t>
            </a:r>
            <a:r>
              <a:rPr sz="5650" b="1" spc="-250" dirty="0">
                <a:solidFill>
                  <a:srgbClr val="00A19A"/>
                </a:solidFill>
                <a:latin typeface="Arial"/>
                <a:cs typeface="Arial"/>
              </a:rPr>
              <a:t>A</a:t>
            </a:r>
            <a:r>
              <a:rPr sz="5650" b="1" spc="-90" dirty="0">
                <a:solidFill>
                  <a:srgbClr val="00A19A"/>
                </a:solidFill>
                <a:latin typeface="Arial"/>
                <a:cs typeface="Arial"/>
              </a:rPr>
              <a:t>C</a:t>
            </a:r>
            <a:r>
              <a:rPr sz="5650" b="1" spc="225" dirty="0">
                <a:solidFill>
                  <a:srgbClr val="00A19A"/>
                </a:solidFill>
                <a:latin typeface="Arial"/>
                <a:cs typeface="Arial"/>
              </a:rPr>
              <a:t>T</a:t>
            </a:r>
            <a:r>
              <a:rPr sz="5650" b="1" spc="-225" dirty="0">
                <a:solidFill>
                  <a:srgbClr val="00A19A"/>
                </a:solidFill>
                <a:latin typeface="Arial"/>
                <a:cs typeface="Arial"/>
              </a:rPr>
              <a:t>O</a:t>
            </a:r>
            <a:endParaRPr sz="565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637839" y="562883"/>
            <a:ext cx="3792854" cy="5375910"/>
            <a:chOff x="637839" y="562883"/>
            <a:chExt cx="3792854" cy="5375910"/>
          </a:xfrm>
        </p:grpSpPr>
        <p:sp>
          <p:nvSpPr>
            <p:cNvPr id="35" name="object 35"/>
            <p:cNvSpPr/>
            <p:nvPr/>
          </p:nvSpPr>
          <p:spPr>
            <a:xfrm>
              <a:off x="637839" y="562883"/>
              <a:ext cx="384810" cy="384810"/>
            </a:xfrm>
            <a:custGeom>
              <a:avLst/>
              <a:gdLst/>
              <a:ahLst/>
              <a:cxnLst/>
              <a:rect l="l" t="t" r="r" b="b"/>
              <a:pathLst>
                <a:path w="384809" h="384809">
                  <a:moveTo>
                    <a:pt x="192112" y="0"/>
                  </a:moveTo>
                  <a:lnTo>
                    <a:pt x="148116" y="5082"/>
                  </a:lnTo>
                  <a:lnTo>
                    <a:pt x="107700" y="19553"/>
                  </a:lnTo>
                  <a:lnTo>
                    <a:pt x="72027" y="42253"/>
                  </a:lnTo>
                  <a:lnTo>
                    <a:pt x="42258" y="72019"/>
                  </a:lnTo>
                  <a:lnTo>
                    <a:pt x="19556" y="107690"/>
                  </a:lnTo>
                  <a:lnTo>
                    <a:pt x="5082" y="148104"/>
                  </a:lnTo>
                  <a:lnTo>
                    <a:pt x="0" y="192100"/>
                  </a:lnTo>
                  <a:lnTo>
                    <a:pt x="5082" y="236096"/>
                  </a:lnTo>
                  <a:lnTo>
                    <a:pt x="19556" y="276512"/>
                  </a:lnTo>
                  <a:lnTo>
                    <a:pt x="42258" y="312185"/>
                  </a:lnTo>
                  <a:lnTo>
                    <a:pt x="72027" y="341954"/>
                  </a:lnTo>
                  <a:lnTo>
                    <a:pt x="107700" y="364656"/>
                  </a:lnTo>
                  <a:lnTo>
                    <a:pt x="148116" y="379130"/>
                  </a:lnTo>
                  <a:lnTo>
                    <a:pt x="192112" y="384213"/>
                  </a:lnTo>
                  <a:lnTo>
                    <a:pt x="236104" y="379130"/>
                  </a:lnTo>
                  <a:lnTo>
                    <a:pt x="276516" y="364656"/>
                  </a:lnTo>
                  <a:lnTo>
                    <a:pt x="312187" y="341954"/>
                  </a:lnTo>
                  <a:lnTo>
                    <a:pt x="341955" y="312185"/>
                  </a:lnTo>
                  <a:lnTo>
                    <a:pt x="364657" y="276512"/>
                  </a:lnTo>
                  <a:lnTo>
                    <a:pt x="379130" y="236096"/>
                  </a:lnTo>
                  <a:lnTo>
                    <a:pt x="384213" y="192100"/>
                  </a:lnTo>
                  <a:lnTo>
                    <a:pt x="382475" y="166280"/>
                  </a:lnTo>
                  <a:lnTo>
                    <a:pt x="377421" y="141504"/>
                  </a:lnTo>
                  <a:lnTo>
                    <a:pt x="369286" y="117989"/>
                  </a:lnTo>
                  <a:lnTo>
                    <a:pt x="358305" y="95948"/>
                  </a:lnTo>
                  <a:lnTo>
                    <a:pt x="186131" y="296468"/>
                  </a:lnTo>
                  <a:lnTo>
                    <a:pt x="72491" y="176136"/>
                  </a:lnTo>
                  <a:lnTo>
                    <a:pt x="104597" y="145808"/>
                  </a:lnTo>
                  <a:lnTo>
                    <a:pt x="184569" y="230492"/>
                  </a:lnTo>
                  <a:lnTo>
                    <a:pt x="331152" y="59753"/>
                  </a:lnTo>
                  <a:lnTo>
                    <a:pt x="302342" y="34906"/>
                  </a:lnTo>
                  <a:lnTo>
                    <a:pt x="269000" y="16089"/>
                  </a:lnTo>
                  <a:lnTo>
                    <a:pt x="231974" y="4166"/>
                  </a:lnTo>
                  <a:lnTo>
                    <a:pt x="1921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698242" y="1343367"/>
              <a:ext cx="1732280" cy="4595495"/>
            </a:xfrm>
            <a:custGeom>
              <a:avLst/>
              <a:gdLst/>
              <a:ahLst/>
              <a:cxnLst/>
              <a:rect l="l" t="t" r="r" b="b"/>
              <a:pathLst>
                <a:path w="1732279" h="4595495">
                  <a:moveTo>
                    <a:pt x="121031" y="1853717"/>
                  </a:moveTo>
                  <a:lnTo>
                    <a:pt x="92075" y="1853717"/>
                  </a:lnTo>
                  <a:lnTo>
                    <a:pt x="80606" y="1854644"/>
                  </a:lnTo>
                  <a:lnTo>
                    <a:pt x="46774" y="1885264"/>
                  </a:lnTo>
                  <a:lnTo>
                    <a:pt x="38608" y="3115995"/>
                  </a:lnTo>
                  <a:lnTo>
                    <a:pt x="37376" y="3124098"/>
                  </a:lnTo>
                  <a:lnTo>
                    <a:pt x="35026" y="3131185"/>
                  </a:lnTo>
                  <a:lnTo>
                    <a:pt x="31559" y="3137268"/>
                  </a:lnTo>
                  <a:lnTo>
                    <a:pt x="28333" y="3143796"/>
                  </a:lnTo>
                  <a:lnTo>
                    <a:pt x="24003" y="3149295"/>
                  </a:lnTo>
                  <a:lnTo>
                    <a:pt x="18567" y="3153803"/>
                  </a:lnTo>
                  <a:lnTo>
                    <a:pt x="16332" y="3156051"/>
                  </a:lnTo>
                  <a:lnTo>
                    <a:pt x="13487" y="3157626"/>
                  </a:lnTo>
                  <a:lnTo>
                    <a:pt x="10020" y="3158528"/>
                  </a:lnTo>
                  <a:lnTo>
                    <a:pt x="8051" y="3159429"/>
                  </a:lnTo>
                  <a:lnTo>
                    <a:pt x="4699" y="3160318"/>
                  </a:lnTo>
                  <a:lnTo>
                    <a:pt x="0" y="3161233"/>
                  </a:lnTo>
                  <a:lnTo>
                    <a:pt x="0" y="3184525"/>
                  </a:lnTo>
                  <a:lnTo>
                    <a:pt x="36372" y="3216529"/>
                  </a:lnTo>
                  <a:lnTo>
                    <a:pt x="43065" y="3252355"/>
                  </a:lnTo>
                  <a:lnTo>
                    <a:pt x="43065" y="4541990"/>
                  </a:lnTo>
                  <a:lnTo>
                    <a:pt x="43903" y="4553534"/>
                  </a:lnTo>
                  <a:lnTo>
                    <a:pt x="63601" y="4587164"/>
                  </a:lnTo>
                  <a:lnTo>
                    <a:pt x="90957" y="4595330"/>
                  </a:lnTo>
                  <a:lnTo>
                    <a:pt x="121031" y="4595330"/>
                  </a:lnTo>
                  <a:lnTo>
                    <a:pt x="121031" y="4570006"/>
                  </a:lnTo>
                  <a:lnTo>
                    <a:pt x="93802" y="4570006"/>
                  </a:lnTo>
                  <a:lnTo>
                    <a:pt x="89103" y="4568660"/>
                  </a:lnTo>
                  <a:lnTo>
                    <a:pt x="71653" y="4524108"/>
                  </a:lnTo>
                  <a:lnTo>
                    <a:pt x="70535" y="3239871"/>
                  </a:lnTo>
                  <a:lnTo>
                    <a:pt x="70281" y="3232493"/>
                  </a:lnTo>
                  <a:lnTo>
                    <a:pt x="57912" y="3192615"/>
                  </a:lnTo>
                  <a:lnTo>
                    <a:pt x="31559" y="3172028"/>
                  </a:lnTo>
                  <a:lnTo>
                    <a:pt x="36017" y="3170009"/>
                  </a:lnTo>
                  <a:lnTo>
                    <a:pt x="62865" y="3140646"/>
                  </a:lnTo>
                  <a:lnTo>
                    <a:pt x="70535" y="3102508"/>
                  </a:lnTo>
                  <a:lnTo>
                    <a:pt x="72021" y="1908048"/>
                  </a:lnTo>
                  <a:lnTo>
                    <a:pt x="75361" y="1893531"/>
                  </a:lnTo>
                  <a:lnTo>
                    <a:pt x="77101" y="1888807"/>
                  </a:lnTo>
                  <a:lnTo>
                    <a:pt x="79946" y="1884984"/>
                  </a:lnTo>
                  <a:lnTo>
                    <a:pt x="87617" y="1879587"/>
                  </a:lnTo>
                  <a:lnTo>
                    <a:pt x="92811" y="1878342"/>
                  </a:lnTo>
                  <a:lnTo>
                    <a:pt x="121031" y="1878342"/>
                  </a:lnTo>
                  <a:lnTo>
                    <a:pt x="121031" y="1853717"/>
                  </a:lnTo>
                  <a:close/>
                </a:path>
                <a:path w="1732279" h="4595495">
                  <a:moveTo>
                    <a:pt x="1731860" y="0"/>
                  </a:moveTo>
                  <a:lnTo>
                    <a:pt x="1702904" y="0"/>
                  </a:lnTo>
                  <a:lnTo>
                    <a:pt x="1691449" y="927"/>
                  </a:lnTo>
                  <a:lnTo>
                    <a:pt x="1657604" y="31546"/>
                  </a:lnTo>
                  <a:lnTo>
                    <a:pt x="1649437" y="627291"/>
                  </a:lnTo>
                  <a:lnTo>
                    <a:pt x="1648206" y="635393"/>
                  </a:lnTo>
                  <a:lnTo>
                    <a:pt x="1645856" y="642467"/>
                  </a:lnTo>
                  <a:lnTo>
                    <a:pt x="1642389" y="648550"/>
                  </a:lnTo>
                  <a:lnTo>
                    <a:pt x="1639176" y="655078"/>
                  </a:lnTo>
                  <a:lnTo>
                    <a:pt x="1634832" y="660590"/>
                  </a:lnTo>
                  <a:lnTo>
                    <a:pt x="1629397" y="665099"/>
                  </a:lnTo>
                  <a:lnTo>
                    <a:pt x="1627162" y="667334"/>
                  </a:lnTo>
                  <a:lnTo>
                    <a:pt x="1624317" y="668909"/>
                  </a:lnTo>
                  <a:lnTo>
                    <a:pt x="1620850" y="669823"/>
                  </a:lnTo>
                  <a:lnTo>
                    <a:pt x="1618881" y="670712"/>
                  </a:lnTo>
                  <a:lnTo>
                    <a:pt x="1615528" y="671614"/>
                  </a:lnTo>
                  <a:lnTo>
                    <a:pt x="1610829" y="672515"/>
                  </a:lnTo>
                  <a:lnTo>
                    <a:pt x="1610829" y="695807"/>
                  </a:lnTo>
                  <a:lnTo>
                    <a:pt x="1647215" y="727824"/>
                  </a:lnTo>
                  <a:lnTo>
                    <a:pt x="1653895" y="763638"/>
                  </a:lnTo>
                  <a:lnTo>
                    <a:pt x="1653895" y="1392872"/>
                  </a:lnTo>
                  <a:lnTo>
                    <a:pt x="1654733" y="1404416"/>
                  </a:lnTo>
                  <a:lnTo>
                    <a:pt x="1674431" y="1438046"/>
                  </a:lnTo>
                  <a:lnTo>
                    <a:pt x="1701787" y="1446212"/>
                  </a:lnTo>
                  <a:lnTo>
                    <a:pt x="1731860" y="1446212"/>
                  </a:lnTo>
                  <a:lnTo>
                    <a:pt x="1731860" y="1420888"/>
                  </a:lnTo>
                  <a:lnTo>
                    <a:pt x="1704632" y="1420888"/>
                  </a:lnTo>
                  <a:lnTo>
                    <a:pt x="1699933" y="1419542"/>
                  </a:lnTo>
                  <a:lnTo>
                    <a:pt x="1682483" y="1374990"/>
                  </a:lnTo>
                  <a:lnTo>
                    <a:pt x="1681365" y="751154"/>
                  </a:lnTo>
                  <a:lnTo>
                    <a:pt x="1681111" y="743775"/>
                  </a:lnTo>
                  <a:lnTo>
                    <a:pt x="1668741" y="703897"/>
                  </a:lnTo>
                  <a:lnTo>
                    <a:pt x="1642389" y="683310"/>
                  </a:lnTo>
                  <a:lnTo>
                    <a:pt x="1646847" y="681291"/>
                  </a:lnTo>
                  <a:lnTo>
                    <a:pt x="1673694" y="651929"/>
                  </a:lnTo>
                  <a:lnTo>
                    <a:pt x="1681365" y="613791"/>
                  </a:lnTo>
                  <a:lnTo>
                    <a:pt x="1682851" y="54343"/>
                  </a:lnTo>
                  <a:lnTo>
                    <a:pt x="1686191" y="39814"/>
                  </a:lnTo>
                  <a:lnTo>
                    <a:pt x="1687931" y="35090"/>
                  </a:lnTo>
                  <a:lnTo>
                    <a:pt x="1690776" y="31267"/>
                  </a:lnTo>
                  <a:lnTo>
                    <a:pt x="1698447" y="25882"/>
                  </a:lnTo>
                  <a:lnTo>
                    <a:pt x="1703641" y="24638"/>
                  </a:lnTo>
                  <a:lnTo>
                    <a:pt x="1731860" y="24638"/>
                  </a:lnTo>
                  <a:lnTo>
                    <a:pt x="1731860" y="0"/>
                  </a:lnTo>
                  <a:close/>
                </a:path>
              </a:pathLst>
            </a:custGeom>
            <a:solidFill>
              <a:srgbClr val="00A1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3143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46328" y="502043"/>
              <a:ext cx="11124565" cy="5844540"/>
            </a:xfrm>
            <a:custGeom>
              <a:avLst/>
              <a:gdLst/>
              <a:ahLst/>
              <a:cxnLst/>
              <a:rect l="l" t="t" r="r" b="b"/>
              <a:pathLst>
                <a:path w="11124565" h="5844540">
                  <a:moveTo>
                    <a:pt x="11124552" y="0"/>
                  </a:moveTo>
                  <a:lnTo>
                    <a:pt x="0" y="0"/>
                  </a:lnTo>
                  <a:lnTo>
                    <a:pt x="0" y="5844298"/>
                  </a:lnTo>
                  <a:lnTo>
                    <a:pt x="11124552" y="5844298"/>
                  </a:lnTo>
                  <a:lnTo>
                    <a:pt x="11124552" y="0"/>
                  </a:lnTo>
                  <a:close/>
                </a:path>
              </a:pathLst>
            </a:custGeom>
            <a:solidFill>
              <a:srgbClr val="1D1D1B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09738" y="0"/>
              <a:ext cx="508634" cy="505459"/>
            </a:xfrm>
            <a:custGeom>
              <a:avLst/>
              <a:gdLst/>
              <a:ahLst/>
              <a:cxnLst/>
              <a:rect l="l" t="t" r="r" b="b"/>
              <a:pathLst>
                <a:path w="508634" h="505459">
                  <a:moveTo>
                    <a:pt x="508469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08469" y="505231"/>
                  </a:lnTo>
                  <a:lnTo>
                    <a:pt x="508469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6996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42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42" y="505231"/>
                  </a:lnTo>
                  <a:lnTo>
                    <a:pt x="552742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79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16" y="50523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8D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79" y="505218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16" y="50537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279" y="1010589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16" y="50537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675948" y="50175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679491" y="0"/>
              <a:ext cx="511809" cy="502284"/>
            </a:xfrm>
            <a:custGeom>
              <a:avLst/>
              <a:gdLst/>
              <a:ahLst/>
              <a:cxnLst/>
              <a:rect l="l" t="t" r="r" b="b"/>
              <a:pathLst>
                <a:path w="511809" h="502284">
                  <a:moveTo>
                    <a:pt x="511238" y="0"/>
                  </a:moveTo>
                  <a:lnTo>
                    <a:pt x="0" y="0"/>
                  </a:lnTo>
                  <a:lnTo>
                    <a:pt x="0" y="501738"/>
                  </a:lnTo>
                  <a:lnTo>
                    <a:pt x="511238" y="501738"/>
                  </a:lnTo>
                  <a:lnTo>
                    <a:pt x="511238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162258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94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675948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675948" y="151427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640123" y="501751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83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83" y="506260"/>
                  </a:lnTo>
                  <a:lnTo>
                    <a:pt x="519683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159807" y="501751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83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83" y="506260"/>
                  </a:lnTo>
                  <a:lnTo>
                    <a:pt x="519683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279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279" y="6346418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09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279" y="5323255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279" y="4811661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35571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66863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656785" y="6344107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168367" y="6344107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150018" y="5834291"/>
              <a:ext cx="2043430" cy="1024255"/>
            </a:xfrm>
            <a:custGeom>
              <a:avLst/>
              <a:gdLst/>
              <a:ahLst/>
              <a:cxnLst/>
              <a:rect l="l" t="t" r="r" b="b"/>
              <a:pathLst>
                <a:path w="2043429" h="1024254">
                  <a:moveTo>
                    <a:pt x="511581" y="512127"/>
                  </a:moveTo>
                  <a:lnTo>
                    <a:pt x="0" y="512127"/>
                  </a:lnTo>
                  <a:lnTo>
                    <a:pt x="0" y="1023708"/>
                  </a:lnTo>
                  <a:lnTo>
                    <a:pt x="511581" y="1023708"/>
                  </a:lnTo>
                  <a:lnTo>
                    <a:pt x="511581" y="512127"/>
                  </a:lnTo>
                  <a:close/>
                </a:path>
                <a:path w="2043429" h="1024254">
                  <a:moveTo>
                    <a:pt x="2043125" y="0"/>
                  </a:moveTo>
                  <a:lnTo>
                    <a:pt x="1533715" y="0"/>
                  </a:lnTo>
                  <a:lnTo>
                    <a:pt x="1533715" y="511581"/>
                  </a:lnTo>
                  <a:lnTo>
                    <a:pt x="2043125" y="511581"/>
                  </a:lnTo>
                  <a:lnTo>
                    <a:pt x="2043125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682704" y="6345872"/>
              <a:ext cx="510540" cy="511809"/>
            </a:xfrm>
            <a:custGeom>
              <a:avLst/>
              <a:gdLst/>
              <a:ahLst/>
              <a:cxnLst/>
              <a:rect l="l" t="t" r="r" b="b"/>
              <a:pathLst>
                <a:path w="510540" h="511809">
                  <a:moveTo>
                    <a:pt x="510438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0438" y="511581"/>
                  </a:lnTo>
                  <a:lnTo>
                    <a:pt x="510438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1171808" y="5833745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10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96520" marR="339725">
              <a:lnSpc>
                <a:spcPct val="102899"/>
              </a:lnSpc>
              <a:spcBef>
                <a:spcPts val="40"/>
              </a:spcBef>
            </a:pPr>
            <a:r>
              <a:rPr b="1" spc="15" dirty="0">
                <a:latin typeface="Arial"/>
                <a:cs typeface="Arial"/>
              </a:rPr>
              <a:t>1.530 </a:t>
            </a:r>
            <a:r>
              <a:rPr b="1" spc="20" dirty="0">
                <a:latin typeface="Arial"/>
                <a:cs typeface="Arial"/>
              </a:rPr>
              <a:t>proyectos productivos </a:t>
            </a:r>
            <a:r>
              <a:rPr spc="-120" dirty="0"/>
              <a:t>ejecutados en </a:t>
            </a:r>
            <a:r>
              <a:rPr spc="-95" dirty="0"/>
              <a:t>el </a:t>
            </a:r>
            <a:r>
              <a:rPr spc="-125" dirty="0"/>
              <a:t>marco </a:t>
            </a:r>
            <a:r>
              <a:rPr spc="-110" dirty="0"/>
              <a:t>de </a:t>
            </a:r>
            <a:r>
              <a:rPr spc="-105" dirty="0"/>
              <a:t>la  </a:t>
            </a:r>
            <a:r>
              <a:rPr spc="-100" dirty="0"/>
              <a:t>restitución </a:t>
            </a:r>
            <a:r>
              <a:rPr spc="-110" dirty="0"/>
              <a:t>de</a:t>
            </a:r>
            <a:r>
              <a:rPr spc="35" dirty="0"/>
              <a:t> </a:t>
            </a:r>
            <a:r>
              <a:rPr spc="-105" dirty="0"/>
              <a:t>tierras.</a:t>
            </a:r>
          </a:p>
          <a:p>
            <a:pPr marL="96520" marR="5080">
              <a:lnSpc>
                <a:spcPct val="102899"/>
              </a:lnSpc>
              <a:spcBef>
                <a:spcPts val="2100"/>
              </a:spcBef>
            </a:pPr>
            <a:r>
              <a:rPr b="1" spc="45" dirty="0">
                <a:latin typeface="Arial"/>
                <a:cs typeface="Arial"/>
              </a:rPr>
              <a:t>3.255 </a:t>
            </a:r>
            <a:r>
              <a:rPr b="1" spc="15" dirty="0">
                <a:latin typeface="Arial"/>
                <a:cs typeface="Arial"/>
              </a:rPr>
              <a:t>predios </a:t>
            </a:r>
            <a:r>
              <a:rPr b="1" spc="25" dirty="0">
                <a:latin typeface="Arial"/>
                <a:cs typeface="Arial"/>
              </a:rPr>
              <a:t>entregados </a:t>
            </a:r>
            <a:r>
              <a:rPr spc="-45" dirty="0"/>
              <a:t>y/o </a:t>
            </a:r>
            <a:r>
              <a:rPr spc="-120" dirty="0"/>
              <a:t>compensados en </a:t>
            </a:r>
            <a:r>
              <a:rPr spc="-95" dirty="0"/>
              <a:t>cumplimiento  </a:t>
            </a:r>
            <a:r>
              <a:rPr spc="-110" dirty="0"/>
              <a:t>de </a:t>
            </a:r>
            <a:r>
              <a:rPr spc="-90" dirty="0"/>
              <a:t>fallos </a:t>
            </a:r>
            <a:r>
              <a:rPr spc="-114" dirty="0"/>
              <a:t>judiciales </a:t>
            </a:r>
            <a:r>
              <a:rPr spc="-110" dirty="0"/>
              <a:t>de </a:t>
            </a:r>
            <a:r>
              <a:rPr spc="-100" dirty="0"/>
              <a:t>restitución </a:t>
            </a:r>
            <a:r>
              <a:rPr spc="-110" dirty="0"/>
              <a:t>de</a:t>
            </a:r>
            <a:r>
              <a:rPr spc="-85" dirty="0"/>
              <a:t> </a:t>
            </a:r>
            <a:r>
              <a:rPr spc="-105" dirty="0"/>
              <a:t>tierras.</a:t>
            </a:r>
          </a:p>
          <a:p>
            <a:pPr marL="83820">
              <a:lnSpc>
                <a:spcPct val="100000"/>
              </a:lnSpc>
              <a:spcBef>
                <a:spcPts val="45"/>
              </a:spcBef>
            </a:pPr>
            <a:endParaRPr sz="1500"/>
          </a:p>
          <a:p>
            <a:pPr marL="96520">
              <a:lnSpc>
                <a:spcPct val="100000"/>
              </a:lnSpc>
            </a:pPr>
            <a:r>
              <a:rPr b="1" spc="10" dirty="0">
                <a:latin typeface="Arial"/>
                <a:cs typeface="Arial"/>
              </a:rPr>
              <a:t>1530 </a:t>
            </a:r>
            <a:r>
              <a:rPr b="1" spc="45" dirty="0">
                <a:latin typeface="Arial"/>
                <a:cs typeface="Arial"/>
              </a:rPr>
              <a:t>familias </a:t>
            </a:r>
            <a:r>
              <a:rPr b="1" spc="30" dirty="0">
                <a:latin typeface="Arial"/>
                <a:cs typeface="Arial"/>
              </a:rPr>
              <a:t>beneficiadas </a:t>
            </a:r>
            <a:r>
              <a:rPr spc="-125" dirty="0"/>
              <a:t>con </a:t>
            </a:r>
            <a:r>
              <a:rPr spc="-120" dirty="0"/>
              <a:t>acompañamiento</a:t>
            </a:r>
            <a:r>
              <a:rPr spc="60" dirty="0"/>
              <a:t> </a:t>
            </a:r>
            <a:r>
              <a:rPr spc="-110" dirty="0"/>
              <a:t>integral.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907656" y="2302231"/>
            <a:ext cx="1647189" cy="55118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 indent="440690">
              <a:lnSpc>
                <a:spcPct val="102899"/>
              </a:lnSpc>
              <a:spcBef>
                <a:spcPts val="40"/>
              </a:spcBef>
            </a:pPr>
            <a:r>
              <a:rPr sz="1700" b="1" spc="-30" dirty="0">
                <a:solidFill>
                  <a:srgbClr val="FFFFFF"/>
                </a:solidFill>
                <a:latin typeface="Arial"/>
                <a:cs typeface="Arial"/>
              </a:rPr>
              <a:t>METAS  </a:t>
            </a:r>
            <a:r>
              <a:rPr sz="1700" b="1" spc="-5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700" b="1" spc="-8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700" b="1" spc="5" dirty="0">
                <a:solidFill>
                  <a:srgbClr val="FFFFFF"/>
                </a:solidFill>
                <a:latin typeface="Arial"/>
                <a:cs typeface="Arial"/>
              </a:rPr>
              <a:t>TR</a:t>
            </a:r>
            <a:r>
              <a:rPr sz="1700" b="1" spc="-23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700" b="1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b="1" spc="-10" dirty="0">
                <a:solidFill>
                  <a:srgbClr val="FFFFFF"/>
                </a:solidFill>
                <a:latin typeface="Arial"/>
                <a:cs typeface="Arial"/>
              </a:rPr>
              <a:t>É</a:t>
            </a:r>
            <a:r>
              <a:rPr sz="1700" b="1" spc="-45" dirty="0">
                <a:solidFill>
                  <a:srgbClr val="FFFFFF"/>
                </a:solidFill>
                <a:latin typeface="Arial"/>
                <a:cs typeface="Arial"/>
              </a:rPr>
              <a:t>GIC</a:t>
            </a:r>
            <a:r>
              <a:rPr sz="1700" b="1" spc="-6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700" b="1" spc="-4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7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56996" y="505612"/>
            <a:ext cx="8748395" cy="505459"/>
          </a:xfrm>
          <a:custGeom>
            <a:avLst/>
            <a:gdLst/>
            <a:ahLst/>
            <a:cxnLst/>
            <a:rect l="l" t="t" r="r" b="b"/>
            <a:pathLst>
              <a:path w="8748395" h="505459">
                <a:moveTo>
                  <a:pt x="8747950" y="0"/>
                </a:moveTo>
                <a:lnTo>
                  <a:pt x="0" y="0"/>
                </a:lnTo>
                <a:lnTo>
                  <a:pt x="0" y="504977"/>
                </a:lnTo>
                <a:lnTo>
                  <a:pt x="8747950" y="504977"/>
                </a:lnTo>
                <a:lnTo>
                  <a:pt x="8747950" y="0"/>
                </a:lnTo>
                <a:close/>
              </a:path>
            </a:pathLst>
          </a:custGeom>
          <a:solidFill>
            <a:srgbClr val="00A1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1126027" y="518071"/>
            <a:ext cx="47745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0" spc="-200" dirty="0">
                <a:solidFill>
                  <a:srgbClr val="FFFFFF"/>
                </a:solidFill>
                <a:latin typeface="Arial Black"/>
                <a:cs typeface="Arial Black"/>
              </a:rPr>
              <a:t>LÍNEA </a:t>
            </a:r>
            <a:r>
              <a:rPr sz="2800" b="0" spc="-245" dirty="0">
                <a:solidFill>
                  <a:srgbClr val="FFFFFF"/>
                </a:solidFill>
                <a:latin typeface="Arial Black"/>
                <a:cs typeface="Arial Black"/>
              </a:rPr>
              <a:t>ESTRATÉGICA</a:t>
            </a:r>
            <a:r>
              <a:rPr sz="2800" b="0" spc="1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b="0" spc="-195" dirty="0">
                <a:solidFill>
                  <a:srgbClr val="FFFFFF"/>
                </a:solidFill>
                <a:latin typeface="Arial Black"/>
                <a:cs typeface="Arial Black"/>
              </a:rPr>
              <a:t>TRES</a:t>
            </a:r>
            <a:endParaRPr sz="2800">
              <a:latin typeface="Arial Black"/>
              <a:cs typeface="Arial Black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637834" y="562874"/>
            <a:ext cx="2181860" cy="5267325"/>
            <a:chOff x="637834" y="562874"/>
            <a:chExt cx="2181860" cy="5267325"/>
          </a:xfrm>
        </p:grpSpPr>
        <p:sp>
          <p:nvSpPr>
            <p:cNvPr id="33" name="object 33"/>
            <p:cNvSpPr/>
            <p:nvPr/>
          </p:nvSpPr>
          <p:spPr>
            <a:xfrm>
              <a:off x="637834" y="562874"/>
              <a:ext cx="384810" cy="384810"/>
            </a:xfrm>
            <a:custGeom>
              <a:avLst/>
              <a:gdLst/>
              <a:ahLst/>
              <a:cxnLst/>
              <a:rect l="l" t="t" r="r" b="b"/>
              <a:pathLst>
                <a:path w="384809" h="384809">
                  <a:moveTo>
                    <a:pt x="192112" y="0"/>
                  </a:moveTo>
                  <a:lnTo>
                    <a:pt x="148116" y="5082"/>
                  </a:lnTo>
                  <a:lnTo>
                    <a:pt x="107700" y="19556"/>
                  </a:lnTo>
                  <a:lnTo>
                    <a:pt x="72027" y="42258"/>
                  </a:lnTo>
                  <a:lnTo>
                    <a:pt x="42258" y="72027"/>
                  </a:lnTo>
                  <a:lnTo>
                    <a:pt x="19556" y="107700"/>
                  </a:lnTo>
                  <a:lnTo>
                    <a:pt x="5082" y="148116"/>
                  </a:lnTo>
                  <a:lnTo>
                    <a:pt x="0" y="192112"/>
                  </a:lnTo>
                  <a:lnTo>
                    <a:pt x="5082" y="236108"/>
                  </a:lnTo>
                  <a:lnTo>
                    <a:pt x="19556" y="276522"/>
                  </a:lnTo>
                  <a:lnTo>
                    <a:pt x="42258" y="312193"/>
                  </a:lnTo>
                  <a:lnTo>
                    <a:pt x="72027" y="341959"/>
                  </a:lnTo>
                  <a:lnTo>
                    <a:pt x="107700" y="364659"/>
                  </a:lnTo>
                  <a:lnTo>
                    <a:pt x="148116" y="379131"/>
                  </a:lnTo>
                  <a:lnTo>
                    <a:pt x="192112" y="384213"/>
                  </a:lnTo>
                  <a:lnTo>
                    <a:pt x="236108" y="379131"/>
                  </a:lnTo>
                  <a:lnTo>
                    <a:pt x="276522" y="364659"/>
                  </a:lnTo>
                  <a:lnTo>
                    <a:pt x="312193" y="341959"/>
                  </a:lnTo>
                  <a:lnTo>
                    <a:pt x="341959" y="312193"/>
                  </a:lnTo>
                  <a:lnTo>
                    <a:pt x="364659" y="276522"/>
                  </a:lnTo>
                  <a:lnTo>
                    <a:pt x="379131" y="236108"/>
                  </a:lnTo>
                  <a:lnTo>
                    <a:pt x="384213" y="192112"/>
                  </a:lnTo>
                  <a:lnTo>
                    <a:pt x="382477" y="166291"/>
                  </a:lnTo>
                  <a:lnTo>
                    <a:pt x="377426" y="141511"/>
                  </a:lnTo>
                  <a:lnTo>
                    <a:pt x="369291" y="117991"/>
                  </a:lnTo>
                  <a:lnTo>
                    <a:pt x="358305" y="95948"/>
                  </a:lnTo>
                  <a:lnTo>
                    <a:pt x="186131" y="296481"/>
                  </a:lnTo>
                  <a:lnTo>
                    <a:pt x="72491" y="176136"/>
                  </a:lnTo>
                  <a:lnTo>
                    <a:pt x="104597" y="145821"/>
                  </a:lnTo>
                  <a:lnTo>
                    <a:pt x="184569" y="230492"/>
                  </a:lnTo>
                  <a:lnTo>
                    <a:pt x="331152" y="59766"/>
                  </a:lnTo>
                  <a:lnTo>
                    <a:pt x="302344" y="34916"/>
                  </a:lnTo>
                  <a:lnTo>
                    <a:pt x="269005" y="16095"/>
                  </a:lnTo>
                  <a:lnTo>
                    <a:pt x="231979" y="4168"/>
                  </a:lnTo>
                  <a:lnTo>
                    <a:pt x="1921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698254" y="1640496"/>
              <a:ext cx="121285" cy="4189729"/>
            </a:xfrm>
            <a:custGeom>
              <a:avLst/>
              <a:gdLst/>
              <a:ahLst/>
              <a:cxnLst/>
              <a:rect l="l" t="t" r="r" b="b"/>
              <a:pathLst>
                <a:path w="121285" h="4189729">
                  <a:moveTo>
                    <a:pt x="121018" y="2463800"/>
                  </a:moveTo>
                  <a:lnTo>
                    <a:pt x="92062" y="2463800"/>
                  </a:lnTo>
                  <a:lnTo>
                    <a:pt x="80594" y="2464727"/>
                  </a:lnTo>
                  <a:lnTo>
                    <a:pt x="46761" y="2495346"/>
                  </a:lnTo>
                  <a:lnTo>
                    <a:pt x="38608" y="3218078"/>
                  </a:lnTo>
                  <a:lnTo>
                    <a:pt x="37363" y="3226193"/>
                  </a:lnTo>
                  <a:lnTo>
                    <a:pt x="35013" y="3233267"/>
                  </a:lnTo>
                  <a:lnTo>
                    <a:pt x="31546" y="3239351"/>
                  </a:lnTo>
                  <a:lnTo>
                    <a:pt x="28333" y="3245878"/>
                  </a:lnTo>
                  <a:lnTo>
                    <a:pt x="23990" y="3251390"/>
                  </a:lnTo>
                  <a:lnTo>
                    <a:pt x="18554" y="3255899"/>
                  </a:lnTo>
                  <a:lnTo>
                    <a:pt x="16332" y="3258134"/>
                  </a:lnTo>
                  <a:lnTo>
                    <a:pt x="13474" y="3259709"/>
                  </a:lnTo>
                  <a:lnTo>
                    <a:pt x="10020" y="3260623"/>
                  </a:lnTo>
                  <a:lnTo>
                    <a:pt x="8039" y="3261512"/>
                  </a:lnTo>
                  <a:lnTo>
                    <a:pt x="4699" y="3262414"/>
                  </a:lnTo>
                  <a:lnTo>
                    <a:pt x="0" y="3263315"/>
                  </a:lnTo>
                  <a:lnTo>
                    <a:pt x="0" y="3286607"/>
                  </a:lnTo>
                  <a:lnTo>
                    <a:pt x="36372" y="3318624"/>
                  </a:lnTo>
                  <a:lnTo>
                    <a:pt x="43053" y="3354438"/>
                  </a:lnTo>
                  <a:lnTo>
                    <a:pt x="43053" y="4136072"/>
                  </a:lnTo>
                  <a:lnTo>
                    <a:pt x="43878" y="4147616"/>
                  </a:lnTo>
                  <a:lnTo>
                    <a:pt x="63588" y="4181246"/>
                  </a:lnTo>
                  <a:lnTo>
                    <a:pt x="90944" y="4189412"/>
                  </a:lnTo>
                  <a:lnTo>
                    <a:pt x="121018" y="4189412"/>
                  </a:lnTo>
                  <a:lnTo>
                    <a:pt x="121018" y="4164088"/>
                  </a:lnTo>
                  <a:lnTo>
                    <a:pt x="93789" y="4164088"/>
                  </a:lnTo>
                  <a:lnTo>
                    <a:pt x="89090" y="4162742"/>
                  </a:lnTo>
                  <a:lnTo>
                    <a:pt x="71640" y="4118191"/>
                  </a:lnTo>
                  <a:lnTo>
                    <a:pt x="70523" y="3341954"/>
                  </a:lnTo>
                  <a:lnTo>
                    <a:pt x="70256" y="3334562"/>
                  </a:lnTo>
                  <a:lnTo>
                    <a:pt x="57899" y="3294697"/>
                  </a:lnTo>
                  <a:lnTo>
                    <a:pt x="31546" y="3274110"/>
                  </a:lnTo>
                  <a:lnTo>
                    <a:pt x="36004" y="3272091"/>
                  </a:lnTo>
                  <a:lnTo>
                    <a:pt x="62852" y="3242729"/>
                  </a:lnTo>
                  <a:lnTo>
                    <a:pt x="70523" y="3204591"/>
                  </a:lnTo>
                  <a:lnTo>
                    <a:pt x="72021" y="2518143"/>
                  </a:lnTo>
                  <a:lnTo>
                    <a:pt x="75349" y="2503614"/>
                  </a:lnTo>
                  <a:lnTo>
                    <a:pt x="77089" y="2498890"/>
                  </a:lnTo>
                  <a:lnTo>
                    <a:pt x="79933" y="2495067"/>
                  </a:lnTo>
                  <a:lnTo>
                    <a:pt x="87604" y="2489682"/>
                  </a:lnTo>
                  <a:lnTo>
                    <a:pt x="92798" y="2488438"/>
                  </a:lnTo>
                  <a:lnTo>
                    <a:pt x="121018" y="2488438"/>
                  </a:lnTo>
                  <a:lnTo>
                    <a:pt x="121018" y="2463800"/>
                  </a:lnTo>
                  <a:close/>
                </a:path>
                <a:path w="121285" h="4189729">
                  <a:moveTo>
                    <a:pt x="121018" y="0"/>
                  </a:moveTo>
                  <a:lnTo>
                    <a:pt x="92062" y="0"/>
                  </a:lnTo>
                  <a:lnTo>
                    <a:pt x="80594" y="927"/>
                  </a:lnTo>
                  <a:lnTo>
                    <a:pt x="46761" y="31546"/>
                  </a:lnTo>
                  <a:lnTo>
                    <a:pt x="38608" y="881278"/>
                  </a:lnTo>
                  <a:lnTo>
                    <a:pt x="37363" y="889393"/>
                  </a:lnTo>
                  <a:lnTo>
                    <a:pt x="35013" y="896467"/>
                  </a:lnTo>
                  <a:lnTo>
                    <a:pt x="31546" y="902550"/>
                  </a:lnTo>
                  <a:lnTo>
                    <a:pt x="28333" y="909078"/>
                  </a:lnTo>
                  <a:lnTo>
                    <a:pt x="23990" y="914590"/>
                  </a:lnTo>
                  <a:lnTo>
                    <a:pt x="18554" y="919099"/>
                  </a:lnTo>
                  <a:lnTo>
                    <a:pt x="16332" y="921334"/>
                  </a:lnTo>
                  <a:lnTo>
                    <a:pt x="13474" y="922909"/>
                  </a:lnTo>
                  <a:lnTo>
                    <a:pt x="10020" y="923823"/>
                  </a:lnTo>
                  <a:lnTo>
                    <a:pt x="8039" y="924712"/>
                  </a:lnTo>
                  <a:lnTo>
                    <a:pt x="4699" y="925614"/>
                  </a:lnTo>
                  <a:lnTo>
                    <a:pt x="0" y="926515"/>
                  </a:lnTo>
                  <a:lnTo>
                    <a:pt x="0" y="949807"/>
                  </a:lnTo>
                  <a:lnTo>
                    <a:pt x="36372" y="981824"/>
                  </a:lnTo>
                  <a:lnTo>
                    <a:pt x="43053" y="1017638"/>
                  </a:lnTo>
                  <a:lnTo>
                    <a:pt x="43053" y="1926272"/>
                  </a:lnTo>
                  <a:lnTo>
                    <a:pt x="43878" y="1937816"/>
                  </a:lnTo>
                  <a:lnTo>
                    <a:pt x="63588" y="1971446"/>
                  </a:lnTo>
                  <a:lnTo>
                    <a:pt x="90944" y="1979612"/>
                  </a:lnTo>
                  <a:lnTo>
                    <a:pt x="121018" y="1979612"/>
                  </a:lnTo>
                  <a:lnTo>
                    <a:pt x="121018" y="1954288"/>
                  </a:lnTo>
                  <a:lnTo>
                    <a:pt x="93789" y="1954288"/>
                  </a:lnTo>
                  <a:lnTo>
                    <a:pt x="89090" y="1952942"/>
                  </a:lnTo>
                  <a:lnTo>
                    <a:pt x="71640" y="1908390"/>
                  </a:lnTo>
                  <a:lnTo>
                    <a:pt x="70523" y="1005154"/>
                  </a:lnTo>
                  <a:lnTo>
                    <a:pt x="70256" y="997762"/>
                  </a:lnTo>
                  <a:lnTo>
                    <a:pt x="57899" y="957897"/>
                  </a:lnTo>
                  <a:lnTo>
                    <a:pt x="31546" y="937310"/>
                  </a:lnTo>
                  <a:lnTo>
                    <a:pt x="36004" y="935291"/>
                  </a:lnTo>
                  <a:lnTo>
                    <a:pt x="62852" y="905929"/>
                  </a:lnTo>
                  <a:lnTo>
                    <a:pt x="70523" y="867791"/>
                  </a:lnTo>
                  <a:lnTo>
                    <a:pt x="72021" y="54343"/>
                  </a:lnTo>
                  <a:lnTo>
                    <a:pt x="75349" y="39814"/>
                  </a:lnTo>
                  <a:lnTo>
                    <a:pt x="77089" y="35090"/>
                  </a:lnTo>
                  <a:lnTo>
                    <a:pt x="79933" y="31267"/>
                  </a:lnTo>
                  <a:lnTo>
                    <a:pt x="87604" y="25882"/>
                  </a:lnTo>
                  <a:lnTo>
                    <a:pt x="92798" y="24638"/>
                  </a:lnTo>
                  <a:lnTo>
                    <a:pt x="121018" y="24638"/>
                  </a:lnTo>
                  <a:lnTo>
                    <a:pt x="121018" y="0"/>
                  </a:lnTo>
                  <a:close/>
                </a:path>
              </a:pathLst>
            </a:custGeom>
            <a:solidFill>
              <a:srgbClr val="00A1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2893509" y="4568788"/>
            <a:ext cx="4896485" cy="81788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ct val="102899"/>
              </a:lnSpc>
              <a:spcBef>
                <a:spcPts val="40"/>
              </a:spcBef>
            </a:pPr>
            <a:r>
              <a:rPr sz="1700" b="1" spc="40" dirty="0">
                <a:solidFill>
                  <a:srgbClr val="FFFFFF"/>
                </a:solidFill>
                <a:latin typeface="Arial"/>
                <a:cs typeface="Arial"/>
              </a:rPr>
              <a:t>Cumplimiento </a:t>
            </a:r>
            <a:r>
              <a:rPr sz="1700" b="1" spc="3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700" b="1" spc="15" dirty="0">
                <a:solidFill>
                  <a:srgbClr val="FFFFFF"/>
                </a:solidFill>
                <a:latin typeface="Arial"/>
                <a:cs typeface="Arial"/>
              </a:rPr>
              <a:t>órdenes </a:t>
            </a:r>
            <a:r>
              <a:rPr sz="1700" b="1" spc="2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1700" b="1" spc="15" dirty="0">
                <a:solidFill>
                  <a:srgbClr val="FFFFFF"/>
                </a:solidFill>
                <a:latin typeface="Arial"/>
                <a:cs typeface="Arial"/>
              </a:rPr>
              <a:t>gestión</a:t>
            </a:r>
            <a:r>
              <a:rPr sz="17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65" dirty="0">
                <a:solidFill>
                  <a:srgbClr val="FFFFFF"/>
                </a:solidFill>
                <a:latin typeface="Arial"/>
                <a:cs typeface="Arial"/>
              </a:rPr>
              <a:t>territorial  </a:t>
            </a:r>
            <a:r>
              <a:rPr sz="1700" b="1" spc="15" dirty="0">
                <a:solidFill>
                  <a:srgbClr val="FFFFFF"/>
                </a:solidFill>
                <a:latin typeface="Arial"/>
                <a:cs typeface="Arial"/>
              </a:rPr>
              <a:t>Autogestión </a:t>
            </a:r>
            <a:r>
              <a:rPr sz="1700" b="1" spc="2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7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30" dirty="0">
                <a:solidFill>
                  <a:srgbClr val="FFFFFF"/>
                </a:solidFill>
                <a:latin typeface="Arial"/>
                <a:cs typeface="Arial"/>
              </a:rPr>
              <a:t>desarrollo</a:t>
            </a:r>
            <a:endParaRPr sz="1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1700" b="1" dirty="0">
                <a:solidFill>
                  <a:srgbClr val="FFFFFF"/>
                </a:solidFill>
                <a:latin typeface="Arial"/>
                <a:cs typeface="Arial"/>
              </a:rPr>
              <a:t>Tejido</a:t>
            </a:r>
            <a:r>
              <a:rPr sz="17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15" dirty="0">
                <a:solidFill>
                  <a:srgbClr val="FFFFFF"/>
                </a:solidFill>
                <a:latin typeface="Arial"/>
                <a:cs typeface="Arial"/>
              </a:rPr>
              <a:t>social</a:t>
            </a:r>
            <a:endParaRPr sz="17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54905" y="4791164"/>
            <a:ext cx="135255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20" dirty="0">
                <a:solidFill>
                  <a:srgbClr val="FFFFFF"/>
                </a:solidFill>
                <a:latin typeface="Arial"/>
                <a:cs typeface="Arial"/>
              </a:rPr>
              <a:t>ELEMENTOS</a:t>
            </a:r>
            <a:endParaRPr sz="1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3143" cy="685798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46315" y="502043"/>
              <a:ext cx="11124565" cy="5844540"/>
            </a:xfrm>
            <a:custGeom>
              <a:avLst/>
              <a:gdLst/>
              <a:ahLst/>
              <a:cxnLst/>
              <a:rect l="l" t="t" r="r" b="b"/>
              <a:pathLst>
                <a:path w="11124565" h="5844540">
                  <a:moveTo>
                    <a:pt x="11124552" y="0"/>
                  </a:moveTo>
                  <a:lnTo>
                    <a:pt x="0" y="0"/>
                  </a:lnTo>
                  <a:lnTo>
                    <a:pt x="0" y="5844298"/>
                  </a:lnTo>
                  <a:lnTo>
                    <a:pt x="11124552" y="5844298"/>
                  </a:lnTo>
                  <a:lnTo>
                    <a:pt x="11124552" y="0"/>
                  </a:lnTo>
                  <a:close/>
                </a:path>
              </a:pathLst>
            </a:custGeom>
            <a:solidFill>
              <a:srgbClr val="1D1D1B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09725" y="0"/>
              <a:ext cx="508634" cy="505459"/>
            </a:xfrm>
            <a:custGeom>
              <a:avLst/>
              <a:gdLst/>
              <a:ahLst/>
              <a:cxnLst/>
              <a:rect l="l" t="t" r="r" b="b"/>
              <a:pathLst>
                <a:path w="508634" h="505459">
                  <a:moveTo>
                    <a:pt x="508482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08482" y="505231"/>
                  </a:lnTo>
                  <a:lnTo>
                    <a:pt x="508482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6996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29" y="50523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79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16" y="50523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8D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79" y="505218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16" y="50537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279" y="1010589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16" y="50537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675948" y="50175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679491" y="0"/>
              <a:ext cx="511809" cy="502284"/>
            </a:xfrm>
            <a:custGeom>
              <a:avLst/>
              <a:gdLst/>
              <a:ahLst/>
              <a:cxnLst/>
              <a:rect l="l" t="t" r="r" b="b"/>
              <a:pathLst>
                <a:path w="511809" h="502284">
                  <a:moveTo>
                    <a:pt x="511225" y="0"/>
                  </a:moveTo>
                  <a:lnTo>
                    <a:pt x="0" y="0"/>
                  </a:lnTo>
                  <a:lnTo>
                    <a:pt x="0" y="501738"/>
                  </a:lnTo>
                  <a:lnTo>
                    <a:pt x="511225" y="501738"/>
                  </a:lnTo>
                  <a:lnTo>
                    <a:pt x="511225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162271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94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675948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675948" y="151427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72"/>
                  </a:lnTo>
                  <a:lnTo>
                    <a:pt x="514781" y="506272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640123" y="501751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83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83" y="506260"/>
                  </a:lnTo>
                  <a:lnTo>
                    <a:pt x="519683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159807" y="501751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83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83" y="506260"/>
                  </a:lnTo>
                  <a:lnTo>
                    <a:pt x="519683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279" y="5834824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279" y="6346406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09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279" y="5323243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279" y="4811648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35558" y="5834824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66850" y="5834824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656798" y="6344107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168380" y="6344107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150018" y="5834291"/>
              <a:ext cx="2043430" cy="1024255"/>
            </a:xfrm>
            <a:custGeom>
              <a:avLst/>
              <a:gdLst/>
              <a:ahLst/>
              <a:cxnLst/>
              <a:rect l="l" t="t" r="r" b="b"/>
              <a:pathLst>
                <a:path w="2043429" h="1024254">
                  <a:moveTo>
                    <a:pt x="511581" y="512127"/>
                  </a:moveTo>
                  <a:lnTo>
                    <a:pt x="0" y="512127"/>
                  </a:lnTo>
                  <a:lnTo>
                    <a:pt x="0" y="1023696"/>
                  </a:lnTo>
                  <a:lnTo>
                    <a:pt x="511581" y="1023696"/>
                  </a:lnTo>
                  <a:lnTo>
                    <a:pt x="511581" y="512127"/>
                  </a:lnTo>
                  <a:close/>
                </a:path>
                <a:path w="2043429" h="1024254">
                  <a:moveTo>
                    <a:pt x="2043125" y="0"/>
                  </a:moveTo>
                  <a:lnTo>
                    <a:pt x="1533715" y="0"/>
                  </a:lnTo>
                  <a:lnTo>
                    <a:pt x="1533715" y="511581"/>
                  </a:lnTo>
                  <a:lnTo>
                    <a:pt x="2043125" y="511581"/>
                  </a:lnTo>
                  <a:lnTo>
                    <a:pt x="2043125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682704" y="6345872"/>
              <a:ext cx="510540" cy="511809"/>
            </a:xfrm>
            <a:custGeom>
              <a:avLst/>
              <a:gdLst/>
              <a:ahLst/>
              <a:cxnLst/>
              <a:rect l="l" t="t" r="r" b="b"/>
              <a:pathLst>
                <a:path w="510540" h="511809">
                  <a:moveTo>
                    <a:pt x="510438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0438" y="511581"/>
                  </a:lnTo>
                  <a:lnTo>
                    <a:pt x="510438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1171821" y="5833732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10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4487651" y="1895238"/>
            <a:ext cx="577659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95" dirty="0">
                <a:solidFill>
                  <a:srgbClr val="EB5C31"/>
                </a:solidFill>
                <a:latin typeface="Arial Black"/>
                <a:cs typeface="Arial Black"/>
              </a:rPr>
              <a:t>Optimizar el </a:t>
            </a:r>
            <a:r>
              <a:rPr sz="1700" spc="-114" dirty="0">
                <a:solidFill>
                  <a:srgbClr val="EB5C31"/>
                </a:solidFill>
                <a:latin typeface="Arial Black"/>
                <a:cs typeface="Arial Black"/>
              </a:rPr>
              <a:t>desempeño </a:t>
            </a:r>
            <a:r>
              <a:rPr sz="1700" spc="-140" dirty="0">
                <a:solidFill>
                  <a:srgbClr val="EB5C31"/>
                </a:solidFill>
                <a:latin typeface="Arial Black"/>
                <a:cs typeface="Arial Black"/>
              </a:rPr>
              <a:t>y </a:t>
            </a:r>
            <a:r>
              <a:rPr sz="1700" spc="-105" dirty="0">
                <a:solidFill>
                  <a:srgbClr val="EB5C31"/>
                </a:solidFill>
                <a:latin typeface="Arial Black"/>
                <a:cs typeface="Arial Black"/>
              </a:rPr>
              <a:t>la </a:t>
            </a:r>
            <a:r>
              <a:rPr sz="1700" spc="-135" dirty="0">
                <a:solidFill>
                  <a:srgbClr val="EB5C31"/>
                </a:solidFill>
                <a:latin typeface="Arial Black"/>
                <a:cs typeface="Arial Black"/>
              </a:rPr>
              <a:t>capacidad</a:t>
            </a:r>
            <a:r>
              <a:rPr sz="1700" spc="275" dirty="0">
                <a:solidFill>
                  <a:srgbClr val="EB5C31"/>
                </a:solidFill>
                <a:latin typeface="Arial Black"/>
                <a:cs typeface="Arial Black"/>
              </a:rPr>
              <a:t> </a:t>
            </a:r>
            <a:r>
              <a:rPr sz="1700" spc="-120" dirty="0">
                <a:solidFill>
                  <a:srgbClr val="EB5C31"/>
                </a:solidFill>
                <a:latin typeface="Arial Black"/>
                <a:cs typeface="Arial Black"/>
              </a:rPr>
              <a:t>organizacional</a:t>
            </a:r>
            <a:endParaRPr sz="1700">
              <a:latin typeface="Arial Black"/>
              <a:cs typeface="Arial Black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906184" y="2917741"/>
            <a:ext cx="8154670" cy="81788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ct val="102899"/>
              </a:lnSpc>
              <a:spcBef>
                <a:spcPts val="40"/>
              </a:spcBef>
            </a:pPr>
            <a:r>
              <a:rPr sz="1700" spc="-95" dirty="0">
                <a:solidFill>
                  <a:srgbClr val="FFFFFF"/>
                </a:solidFill>
                <a:latin typeface="Arial Black"/>
                <a:cs typeface="Arial Black"/>
              </a:rPr>
              <a:t>Optimizar </a:t>
            </a:r>
            <a:r>
              <a:rPr sz="1700" spc="-105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1700" spc="-135" dirty="0">
                <a:solidFill>
                  <a:srgbClr val="FFFFFF"/>
                </a:solidFill>
                <a:latin typeface="Arial Black"/>
                <a:cs typeface="Arial Black"/>
              </a:rPr>
              <a:t>capacidad </a:t>
            </a:r>
            <a:r>
              <a:rPr sz="1700" spc="-140" dirty="0">
                <a:solidFill>
                  <a:srgbClr val="FFFFFF"/>
                </a:solidFill>
                <a:latin typeface="Arial Black"/>
                <a:cs typeface="Arial Black"/>
              </a:rPr>
              <a:t>y </a:t>
            </a:r>
            <a:r>
              <a:rPr sz="1700" spc="-95" dirty="0">
                <a:solidFill>
                  <a:srgbClr val="FFFFFF"/>
                </a:solidFill>
                <a:latin typeface="Arial Black"/>
                <a:cs typeface="Arial Black"/>
              </a:rPr>
              <a:t>el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desempeño 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organizacional, desde </a:t>
            </a:r>
            <a:r>
              <a:rPr sz="1700" spc="-95" dirty="0">
                <a:solidFill>
                  <a:srgbClr val="FFFFFF"/>
                </a:solidFill>
                <a:latin typeface="Arial Black"/>
                <a:cs typeface="Arial Black"/>
              </a:rPr>
              <a:t>el 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despliegue  </a:t>
            </a:r>
            <a:r>
              <a:rPr sz="1700" spc="-130" dirty="0">
                <a:solidFill>
                  <a:srgbClr val="FFFFFF"/>
                </a:solidFill>
                <a:latin typeface="Arial Black"/>
                <a:cs typeface="Arial Black"/>
              </a:rPr>
              <a:t>estratégico, </a:t>
            </a:r>
            <a:r>
              <a:rPr sz="1700" spc="-95" dirty="0">
                <a:solidFill>
                  <a:srgbClr val="FFFFFF"/>
                </a:solidFill>
                <a:latin typeface="Arial Black"/>
                <a:cs typeface="Arial Black"/>
              </a:rPr>
              <a:t>el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diseño 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organizacional, </a:t>
            </a:r>
            <a:r>
              <a:rPr sz="1700" spc="-95" dirty="0">
                <a:solidFill>
                  <a:srgbClr val="FFFFFF"/>
                </a:solidFill>
                <a:latin typeface="Arial Black"/>
                <a:cs typeface="Arial Black"/>
              </a:rPr>
              <a:t>el </a:t>
            </a:r>
            <a:r>
              <a:rPr sz="1700" spc="-90" dirty="0">
                <a:solidFill>
                  <a:srgbClr val="FFFFFF"/>
                </a:solidFill>
                <a:latin typeface="Arial Black"/>
                <a:cs typeface="Arial Black"/>
              </a:rPr>
              <a:t>talento </a:t>
            </a:r>
            <a:r>
              <a:rPr sz="1700" spc="-105" dirty="0">
                <a:solidFill>
                  <a:srgbClr val="FFFFFF"/>
                </a:solidFill>
                <a:latin typeface="Arial Black"/>
                <a:cs typeface="Arial Black"/>
              </a:rPr>
              <a:t>humano </a:t>
            </a:r>
            <a:r>
              <a:rPr sz="1700" spc="-140" dirty="0">
                <a:solidFill>
                  <a:srgbClr val="FFFFFF"/>
                </a:solidFill>
                <a:latin typeface="Arial Black"/>
                <a:cs typeface="Arial Black"/>
              </a:rPr>
              <a:t>y </a:t>
            </a:r>
            <a:r>
              <a:rPr sz="1700" spc="-95" dirty="0">
                <a:solidFill>
                  <a:srgbClr val="FFFFFF"/>
                </a:solidFill>
                <a:latin typeface="Arial Black"/>
                <a:cs typeface="Arial Black"/>
              </a:rPr>
              <a:t>el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relacionamiento  </a:t>
            </a:r>
            <a:r>
              <a:rPr sz="1700" spc="-125" dirty="0">
                <a:solidFill>
                  <a:srgbClr val="FFFFFF"/>
                </a:solidFill>
                <a:latin typeface="Arial Black"/>
                <a:cs typeface="Arial Black"/>
              </a:rPr>
              <a:t>con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las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partes</a:t>
            </a:r>
            <a:r>
              <a:rPr sz="1700" spc="1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interesadas.</a:t>
            </a:r>
            <a:endParaRPr sz="1700">
              <a:latin typeface="Arial Black"/>
              <a:cs typeface="Arial Black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88814" y="3067143"/>
            <a:ext cx="1659889" cy="55118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 indent="203200">
              <a:lnSpc>
                <a:spcPct val="102899"/>
              </a:lnSpc>
              <a:spcBef>
                <a:spcPts val="40"/>
              </a:spcBef>
            </a:pPr>
            <a:r>
              <a:rPr sz="1700" b="1" spc="-10" dirty="0">
                <a:solidFill>
                  <a:srgbClr val="FFFFFF"/>
                </a:solidFill>
                <a:latin typeface="Arial"/>
                <a:cs typeface="Arial"/>
              </a:rPr>
              <a:t>OBJETIVOS  </a:t>
            </a:r>
            <a:r>
              <a:rPr sz="1700" b="1" spc="-5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700" b="1" spc="-8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700" b="1" spc="5" dirty="0">
                <a:solidFill>
                  <a:srgbClr val="FFFFFF"/>
                </a:solidFill>
                <a:latin typeface="Arial"/>
                <a:cs typeface="Arial"/>
              </a:rPr>
              <a:t>TR</a:t>
            </a:r>
            <a:r>
              <a:rPr sz="1700" b="1" spc="-23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700" b="1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b="1" spc="-10" dirty="0">
                <a:solidFill>
                  <a:srgbClr val="FFFFFF"/>
                </a:solidFill>
                <a:latin typeface="Arial"/>
                <a:cs typeface="Arial"/>
              </a:rPr>
              <a:t>É</a:t>
            </a:r>
            <a:r>
              <a:rPr sz="1700" b="1" spc="-40" dirty="0">
                <a:solidFill>
                  <a:srgbClr val="FFFFFF"/>
                </a:solidFill>
                <a:latin typeface="Arial"/>
                <a:cs typeface="Arial"/>
              </a:rPr>
              <a:t>GIC</a:t>
            </a:r>
            <a:r>
              <a:rPr sz="1700" b="1" spc="-6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700" b="1" spc="-4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7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56996" y="505625"/>
            <a:ext cx="8748395" cy="505459"/>
          </a:xfrm>
          <a:custGeom>
            <a:avLst/>
            <a:gdLst/>
            <a:ahLst/>
            <a:cxnLst/>
            <a:rect l="l" t="t" r="r" b="b"/>
            <a:pathLst>
              <a:path w="8748395" h="505459">
                <a:moveTo>
                  <a:pt x="8747963" y="0"/>
                </a:moveTo>
                <a:lnTo>
                  <a:pt x="0" y="0"/>
                </a:lnTo>
                <a:lnTo>
                  <a:pt x="0" y="504977"/>
                </a:lnTo>
                <a:lnTo>
                  <a:pt x="8747963" y="504977"/>
                </a:lnTo>
                <a:lnTo>
                  <a:pt x="8747963" y="0"/>
                </a:lnTo>
                <a:close/>
              </a:path>
            </a:pathLst>
          </a:custGeom>
          <a:solidFill>
            <a:srgbClr val="EB5C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1126008" y="518082"/>
            <a:ext cx="52927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0" spc="-200" dirty="0">
                <a:solidFill>
                  <a:srgbClr val="FFFFFF"/>
                </a:solidFill>
                <a:latin typeface="Arial Black"/>
                <a:cs typeface="Arial Black"/>
              </a:rPr>
              <a:t>LÍNEA </a:t>
            </a:r>
            <a:r>
              <a:rPr sz="2800" b="0" spc="-245" dirty="0">
                <a:solidFill>
                  <a:srgbClr val="FFFFFF"/>
                </a:solidFill>
                <a:latin typeface="Arial Black"/>
                <a:cs typeface="Arial Black"/>
              </a:rPr>
              <a:t>ESTRATÉGICA</a:t>
            </a:r>
            <a:r>
              <a:rPr sz="2800" b="0" spc="19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b="0" spc="-295" dirty="0">
                <a:solidFill>
                  <a:srgbClr val="FFFFFF"/>
                </a:solidFill>
                <a:latin typeface="Arial Black"/>
                <a:cs typeface="Arial Black"/>
              </a:rPr>
              <a:t>CUATRO</a:t>
            </a:r>
            <a:endParaRPr sz="2800">
              <a:latin typeface="Arial Black"/>
              <a:cs typeface="Arial Black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21195" y="1510708"/>
            <a:ext cx="3339465" cy="8883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650" b="1" spc="-75" dirty="0">
                <a:solidFill>
                  <a:srgbClr val="EB5C31"/>
                </a:solidFill>
                <a:latin typeface="Arial"/>
                <a:cs typeface="Arial"/>
              </a:rPr>
              <a:t>GE</a:t>
            </a:r>
            <a:r>
              <a:rPr sz="5650" b="1" spc="-130" dirty="0">
                <a:solidFill>
                  <a:srgbClr val="EB5C31"/>
                </a:solidFill>
                <a:latin typeface="Arial"/>
                <a:cs typeface="Arial"/>
              </a:rPr>
              <a:t>S</a:t>
            </a:r>
            <a:r>
              <a:rPr sz="5650" b="1" spc="229" dirty="0">
                <a:solidFill>
                  <a:srgbClr val="EB5C31"/>
                </a:solidFill>
                <a:latin typeface="Arial"/>
                <a:cs typeface="Arial"/>
              </a:rPr>
              <a:t>TIÓN</a:t>
            </a:r>
            <a:endParaRPr sz="565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637846" y="562883"/>
            <a:ext cx="3792854" cy="4359910"/>
            <a:chOff x="637846" y="562883"/>
            <a:chExt cx="3792854" cy="4359910"/>
          </a:xfrm>
        </p:grpSpPr>
        <p:sp>
          <p:nvSpPr>
            <p:cNvPr id="35" name="object 35"/>
            <p:cNvSpPr/>
            <p:nvPr/>
          </p:nvSpPr>
          <p:spPr>
            <a:xfrm>
              <a:off x="637846" y="562883"/>
              <a:ext cx="384810" cy="384810"/>
            </a:xfrm>
            <a:custGeom>
              <a:avLst/>
              <a:gdLst/>
              <a:ahLst/>
              <a:cxnLst/>
              <a:rect l="l" t="t" r="r" b="b"/>
              <a:pathLst>
                <a:path w="384809" h="384809">
                  <a:moveTo>
                    <a:pt x="192100" y="0"/>
                  </a:moveTo>
                  <a:lnTo>
                    <a:pt x="148104" y="5082"/>
                  </a:lnTo>
                  <a:lnTo>
                    <a:pt x="107690" y="19553"/>
                  </a:lnTo>
                  <a:lnTo>
                    <a:pt x="72019" y="42253"/>
                  </a:lnTo>
                  <a:lnTo>
                    <a:pt x="42253" y="72019"/>
                  </a:lnTo>
                  <a:lnTo>
                    <a:pt x="19553" y="107690"/>
                  </a:lnTo>
                  <a:lnTo>
                    <a:pt x="5082" y="148104"/>
                  </a:lnTo>
                  <a:lnTo>
                    <a:pt x="0" y="192100"/>
                  </a:lnTo>
                  <a:lnTo>
                    <a:pt x="5082" y="236096"/>
                  </a:lnTo>
                  <a:lnTo>
                    <a:pt x="19553" y="276512"/>
                  </a:lnTo>
                  <a:lnTo>
                    <a:pt x="42253" y="312185"/>
                  </a:lnTo>
                  <a:lnTo>
                    <a:pt x="72019" y="341954"/>
                  </a:lnTo>
                  <a:lnTo>
                    <a:pt x="107690" y="364656"/>
                  </a:lnTo>
                  <a:lnTo>
                    <a:pt x="148104" y="379130"/>
                  </a:lnTo>
                  <a:lnTo>
                    <a:pt x="192100" y="384213"/>
                  </a:lnTo>
                  <a:lnTo>
                    <a:pt x="236096" y="379130"/>
                  </a:lnTo>
                  <a:lnTo>
                    <a:pt x="276512" y="364656"/>
                  </a:lnTo>
                  <a:lnTo>
                    <a:pt x="312185" y="341954"/>
                  </a:lnTo>
                  <a:lnTo>
                    <a:pt x="341954" y="312185"/>
                  </a:lnTo>
                  <a:lnTo>
                    <a:pt x="364656" y="276512"/>
                  </a:lnTo>
                  <a:lnTo>
                    <a:pt x="379130" y="236096"/>
                  </a:lnTo>
                  <a:lnTo>
                    <a:pt x="384213" y="192100"/>
                  </a:lnTo>
                  <a:lnTo>
                    <a:pt x="382475" y="166280"/>
                  </a:lnTo>
                  <a:lnTo>
                    <a:pt x="377421" y="141504"/>
                  </a:lnTo>
                  <a:lnTo>
                    <a:pt x="369286" y="117989"/>
                  </a:lnTo>
                  <a:lnTo>
                    <a:pt x="358305" y="95948"/>
                  </a:lnTo>
                  <a:lnTo>
                    <a:pt x="186118" y="296468"/>
                  </a:lnTo>
                  <a:lnTo>
                    <a:pt x="72478" y="176136"/>
                  </a:lnTo>
                  <a:lnTo>
                    <a:pt x="104597" y="145808"/>
                  </a:lnTo>
                  <a:lnTo>
                    <a:pt x="184556" y="230492"/>
                  </a:lnTo>
                  <a:lnTo>
                    <a:pt x="331152" y="59753"/>
                  </a:lnTo>
                  <a:lnTo>
                    <a:pt x="302337" y="34906"/>
                  </a:lnTo>
                  <a:lnTo>
                    <a:pt x="268993" y="16089"/>
                  </a:lnTo>
                  <a:lnTo>
                    <a:pt x="231966" y="4166"/>
                  </a:lnTo>
                  <a:lnTo>
                    <a:pt x="192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685542" y="1343367"/>
              <a:ext cx="1744980" cy="3579495"/>
            </a:xfrm>
            <a:custGeom>
              <a:avLst/>
              <a:gdLst/>
              <a:ahLst/>
              <a:cxnLst/>
              <a:rect l="l" t="t" r="r" b="b"/>
              <a:pathLst>
                <a:path w="1744979" h="3579495">
                  <a:moveTo>
                    <a:pt x="121018" y="1462405"/>
                  </a:moveTo>
                  <a:lnTo>
                    <a:pt x="92062" y="1462405"/>
                  </a:lnTo>
                  <a:lnTo>
                    <a:pt x="80606" y="1463332"/>
                  </a:lnTo>
                  <a:lnTo>
                    <a:pt x="46774" y="1493951"/>
                  </a:lnTo>
                  <a:lnTo>
                    <a:pt x="38608" y="1924583"/>
                  </a:lnTo>
                  <a:lnTo>
                    <a:pt x="37363" y="1932686"/>
                  </a:lnTo>
                  <a:lnTo>
                    <a:pt x="35026" y="1939772"/>
                  </a:lnTo>
                  <a:lnTo>
                    <a:pt x="31546" y="1945855"/>
                  </a:lnTo>
                  <a:lnTo>
                    <a:pt x="28333" y="1952383"/>
                  </a:lnTo>
                  <a:lnTo>
                    <a:pt x="24003" y="1957882"/>
                  </a:lnTo>
                  <a:lnTo>
                    <a:pt x="18554" y="1962391"/>
                  </a:lnTo>
                  <a:lnTo>
                    <a:pt x="16332" y="1964639"/>
                  </a:lnTo>
                  <a:lnTo>
                    <a:pt x="13474" y="1966214"/>
                  </a:lnTo>
                  <a:lnTo>
                    <a:pt x="10020" y="1967115"/>
                  </a:lnTo>
                  <a:lnTo>
                    <a:pt x="8039" y="1968017"/>
                  </a:lnTo>
                  <a:lnTo>
                    <a:pt x="4699" y="1968906"/>
                  </a:lnTo>
                  <a:lnTo>
                    <a:pt x="0" y="1969820"/>
                  </a:lnTo>
                  <a:lnTo>
                    <a:pt x="0" y="1993112"/>
                  </a:lnTo>
                  <a:lnTo>
                    <a:pt x="36385" y="2025129"/>
                  </a:lnTo>
                  <a:lnTo>
                    <a:pt x="43053" y="2060943"/>
                  </a:lnTo>
                  <a:lnTo>
                    <a:pt x="43053" y="2448877"/>
                  </a:lnTo>
                  <a:lnTo>
                    <a:pt x="43891" y="2460421"/>
                  </a:lnTo>
                  <a:lnTo>
                    <a:pt x="63601" y="2494051"/>
                  </a:lnTo>
                  <a:lnTo>
                    <a:pt x="90957" y="2502217"/>
                  </a:lnTo>
                  <a:lnTo>
                    <a:pt x="121018" y="2502217"/>
                  </a:lnTo>
                  <a:lnTo>
                    <a:pt x="121018" y="2476893"/>
                  </a:lnTo>
                  <a:lnTo>
                    <a:pt x="93789" y="2476893"/>
                  </a:lnTo>
                  <a:lnTo>
                    <a:pt x="89090" y="2475547"/>
                  </a:lnTo>
                  <a:lnTo>
                    <a:pt x="71640" y="2430996"/>
                  </a:lnTo>
                  <a:lnTo>
                    <a:pt x="70523" y="2048459"/>
                  </a:lnTo>
                  <a:lnTo>
                    <a:pt x="70269" y="2041080"/>
                  </a:lnTo>
                  <a:lnTo>
                    <a:pt x="57899" y="2001202"/>
                  </a:lnTo>
                  <a:lnTo>
                    <a:pt x="31546" y="1980615"/>
                  </a:lnTo>
                  <a:lnTo>
                    <a:pt x="36004" y="1978596"/>
                  </a:lnTo>
                  <a:lnTo>
                    <a:pt x="62865" y="1949234"/>
                  </a:lnTo>
                  <a:lnTo>
                    <a:pt x="70523" y="1911096"/>
                  </a:lnTo>
                  <a:lnTo>
                    <a:pt x="72021" y="1516735"/>
                  </a:lnTo>
                  <a:lnTo>
                    <a:pt x="75349" y="1502219"/>
                  </a:lnTo>
                  <a:lnTo>
                    <a:pt x="77089" y="1497495"/>
                  </a:lnTo>
                  <a:lnTo>
                    <a:pt x="79946" y="1493672"/>
                  </a:lnTo>
                  <a:lnTo>
                    <a:pt x="87604" y="1488274"/>
                  </a:lnTo>
                  <a:lnTo>
                    <a:pt x="92798" y="1487030"/>
                  </a:lnTo>
                  <a:lnTo>
                    <a:pt x="121018" y="1487030"/>
                  </a:lnTo>
                  <a:lnTo>
                    <a:pt x="121018" y="1462405"/>
                  </a:lnTo>
                  <a:close/>
                </a:path>
                <a:path w="1744979" h="3579495">
                  <a:moveTo>
                    <a:pt x="133718" y="2653449"/>
                  </a:moveTo>
                  <a:lnTo>
                    <a:pt x="104762" y="2653449"/>
                  </a:lnTo>
                  <a:lnTo>
                    <a:pt x="93306" y="2654376"/>
                  </a:lnTo>
                  <a:lnTo>
                    <a:pt x="59474" y="2685008"/>
                  </a:lnTo>
                  <a:lnTo>
                    <a:pt x="51308" y="3026727"/>
                  </a:lnTo>
                  <a:lnTo>
                    <a:pt x="50063" y="3034842"/>
                  </a:lnTo>
                  <a:lnTo>
                    <a:pt x="47726" y="3041916"/>
                  </a:lnTo>
                  <a:lnTo>
                    <a:pt x="44246" y="3048000"/>
                  </a:lnTo>
                  <a:lnTo>
                    <a:pt x="41033" y="3054527"/>
                  </a:lnTo>
                  <a:lnTo>
                    <a:pt x="36703" y="3060039"/>
                  </a:lnTo>
                  <a:lnTo>
                    <a:pt x="31254" y="3064548"/>
                  </a:lnTo>
                  <a:lnTo>
                    <a:pt x="29032" y="3066783"/>
                  </a:lnTo>
                  <a:lnTo>
                    <a:pt x="26174" y="3068358"/>
                  </a:lnTo>
                  <a:lnTo>
                    <a:pt x="22720" y="3069272"/>
                  </a:lnTo>
                  <a:lnTo>
                    <a:pt x="20739" y="3070161"/>
                  </a:lnTo>
                  <a:lnTo>
                    <a:pt x="17399" y="3071063"/>
                  </a:lnTo>
                  <a:lnTo>
                    <a:pt x="12700" y="3071965"/>
                  </a:lnTo>
                  <a:lnTo>
                    <a:pt x="12700" y="3095256"/>
                  </a:lnTo>
                  <a:lnTo>
                    <a:pt x="49085" y="3127273"/>
                  </a:lnTo>
                  <a:lnTo>
                    <a:pt x="55753" y="3163087"/>
                  </a:lnTo>
                  <a:lnTo>
                    <a:pt x="55753" y="3525621"/>
                  </a:lnTo>
                  <a:lnTo>
                    <a:pt x="56591" y="3537178"/>
                  </a:lnTo>
                  <a:lnTo>
                    <a:pt x="76301" y="3570795"/>
                  </a:lnTo>
                  <a:lnTo>
                    <a:pt x="103657" y="3578961"/>
                  </a:lnTo>
                  <a:lnTo>
                    <a:pt x="133718" y="3578961"/>
                  </a:lnTo>
                  <a:lnTo>
                    <a:pt x="133718" y="3553637"/>
                  </a:lnTo>
                  <a:lnTo>
                    <a:pt x="106489" y="3553637"/>
                  </a:lnTo>
                  <a:lnTo>
                    <a:pt x="101790" y="3552291"/>
                  </a:lnTo>
                  <a:lnTo>
                    <a:pt x="84340" y="3507740"/>
                  </a:lnTo>
                  <a:lnTo>
                    <a:pt x="83223" y="3150603"/>
                  </a:lnTo>
                  <a:lnTo>
                    <a:pt x="82969" y="3143224"/>
                  </a:lnTo>
                  <a:lnTo>
                    <a:pt x="70599" y="3103346"/>
                  </a:lnTo>
                  <a:lnTo>
                    <a:pt x="44246" y="3082760"/>
                  </a:lnTo>
                  <a:lnTo>
                    <a:pt x="48704" y="3080740"/>
                  </a:lnTo>
                  <a:lnTo>
                    <a:pt x="75565" y="3051378"/>
                  </a:lnTo>
                  <a:lnTo>
                    <a:pt x="83223" y="3013240"/>
                  </a:lnTo>
                  <a:lnTo>
                    <a:pt x="84721" y="2707792"/>
                  </a:lnTo>
                  <a:lnTo>
                    <a:pt x="88049" y="2693263"/>
                  </a:lnTo>
                  <a:lnTo>
                    <a:pt x="89789" y="2688539"/>
                  </a:lnTo>
                  <a:lnTo>
                    <a:pt x="92646" y="2684716"/>
                  </a:lnTo>
                  <a:lnTo>
                    <a:pt x="100304" y="2679331"/>
                  </a:lnTo>
                  <a:lnTo>
                    <a:pt x="105498" y="2678087"/>
                  </a:lnTo>
                  <a:lnTo>
                    <a:pt x="133718" y="2678087"/>
                  </a:lnTo>
                  <a:lnTo>
                    <a:pt x="133718" y="2653449"/>
                  </a:lnTo>
                  <a:close/>
                </a:path>
                <a:path w="1744979" h="3579495">
                  <a:moveTo>
                    <a:pt x="1744560" y="0"/>
                  </a:moveTo>
                  <a:lnTo>
                    <a:pt x="1715604" y="0"/>
                  </a:lnTo>
                  <a:lnTo>
                    <a:pt x="1704149" y="927"/>
                  </a:lnTo>
                  <a:lnTo>
                    <a:pt x="1670316" y="31546"/>
                  </a:lnTo>
                  <a:lnTo>
                    <a:pt x="1662137" y="627291"/>
                  </a:lnTo>
                  <a:lnTo>
                    <a:pt x="1660906" y="635393"/>
                  </a:lnTo>
                  <a:lnTo>
                    <a:pt x="1658556" y="642467"/>
                  </a:lnTo>
                  <a:lnTo>
                    <a:pt x="1655089" y="648550"/>
                  </a:lnTo>
                  <a:lnTo>
                    <a:pt x="1651863" y="655078"/>
                  </a:lnTo>
                  <a:lnTo>
                    <a:pt x="1647532" y="660590"/>
                  </a:lnTo>
                  <a:lnTo>
                    <a:pt x="1642097" y="665099"/>
                  </a:lnTo>
                  <a:lnTo>
                    <a:pt x="1639862" y="667334"/>
                  </a:lnTo>
                  <a:lnTo>
                    <a:pt x="1637017" y="668909"/>
                  </a:lnTo>
                  <a:lnTo>
                    <a:pt x="1633562" y="669823"/>
                  </a:lnTo>
                  <a:lnTo>
                    <a:pt x="1631581" y="670712"/>
                  </a:lnTo>
                  <a:lnTo>
                    <a:pt x="1628228" y="671614"/>
                  </a:lnTo>
                  <a:lnTo>
                    <a:pt x="1623529" y="672515"/>
                  </a:lnTo>
                  <a:lnTo>
                    <a:pt x="1623529" y="695807"/>
                  </a:lnTo>
                  <a:lnTo>
                    <a:pt x="1659915" y="727824"/>
                  </a:lnTo>
                  <a:lnTo>
                    <a:pt x="1666595" y="763638"/>
                  </a:lnTo>
                  <a:lnTo>
                    <a:pt x="1666595" y="1392872"/>
                  </a:lnTo>
                  <a:lnTo>
                    <a:pt x="1667433" y="1404416"/>
                  </a:lnTo>
                  <a:lnTo>
                    <a:pt x="1687131" y="1438046"/>
                  </a:lnTo>
                  <a:lnTo>
                    <a:pt x="1714487" y="1446212"/>
                  </a:lnTo>
                  <a:lnTo>
                    <a:pt x="1744560" y="1446212"/>
                  </a:lnTo>
                  <a:lnTo>
                    <a:pt x="1744560" y="1420888"/>
                  </a:lnTo>
                  <a:lnTo>
                    <a:pt x="1717332" y="1420888"/>
                  </a:lnTo>
                  <a:lnTo>
                    <a:pt x="1712620" y="1419542"/>
                  </a:lnTo>
                  <a:lnTo>
                    <a:pt x="1695183" y="1374990"/>
                  </a:lnTo>
                  <a:lnTo>
                    <a:pt x="1694065" y="751154"/>
                  </a:lnTo>
                  <a:lnTo>
                    <a:pt x="1693811" y="743775"/>
                  </a:lnTo>
                  <a:lnTo>
                    <a:pt x="1681441" y="703897"/>
                  </a:lnTo>
                  <a:lnTo>
                    <a:pt x="1655089" y="683310"/>
                  </a:lnTo>
                  <a:lnTo>
                    <a:pt x="1659547" y="681291"/>
                  </a:lnTo>
                  <a:lnTo>
                    <a:pt x="1686394" y="651929"/>
                  </a:lnTo>
                  <a:lnTo>
                    <a:pt x="1694065" y="613791"/>
                  </a:lnTo>
                  <a:lnTo>
                    <a:pt x="1695564" y="54343"/>
                  </a:lnTo>
                  <a:lnTo>
                    <a:pt x="1698891" y="39814"/>
                  </a:lnTo>
                  <a:lnTo>
                    <a:pt x="1700631" y="35090"/>
                  </a:lnTo>
                  <a:lnTo>
                    <a:pt x="1703476" y="31267"/>
                  </a:lnTo>
                  <a:lnTo>
                    <a:pt x="1711147" y="25882"/>
                  </a:lnTo>
                  <a:lnTo>
                    <a:pt x="1716341" y="24638"/>
                  </a:lnTo>
                  <a:lnTo>
                    <a:pt x="1744560" y="24638"/>
                  </a:lnTo>
                  <a:lnTo>
                    <a:pt x="1744560" y="0"/>
                  </a:lnTo>
                  <a:close/>
                </a:path>
              </a:pathLst>
            </a:custGeom>
            <a:solidFill>
              <a:srgbClr val="EB5C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2854585" y="4144082"/>
            <a:ext cx="7415530" cy="55118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ct val="102899"/>
              </a:lnSpc>
              <a:spcBef>
                <a:spcPts val="40"/>
              </a:spcBef>
            </a:pP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Mejorar </a:t>
            </a:r>
            <a:r>
              <a:rPr sz="1700" spc="-95" dirty="0">
                <a:solidFill>
                  <a:srgbClr val="FFFFFF"/>
                </a:solidFill>
                <a:latin typeface="Arial Black"/>
                <a:cs typeface="Arial Black"/>
              </a:rPr>
              <a:t>el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índice </a:t>
            </a:r>
            <a:r>
              <a:rPr sz="1700" spc="-85" dirty="0">
                <a:solidFill>
                  <a:srgbClr val="FFFFFF"/>
                </a:solidFill>
                <a:latin typeface="Arial Black"/>
                <a:cs typeface="Arial Black"/>
              </a:rPr>
              <a:t>del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desempeño </a:t>
            </a:r>
            <a:r>
              <a:rPr sz="1700" spc="-100" dirty="0">
                <a:solidFill>
                  <a:srgbClr val="FFFFFF"/>
                </a:solidFill>
                <a:latin typeface="Arial Black"/>
                <a:cs typeface="Arial Black"/>
              </a:rPr>
              <a:t>institucional 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en </a:t>
            </a:r>
            <a:r>
              <a:rPr sz="1700" spc="-95" dirty="0">
                <a:solidFill>
                  <a:srgbClr val="FFFFFF"/>
                </a:solidFill>
                <a:latin typeface="Arial Black"/>
                <a:cs typeface="Arial Black"/>
              </a:rPr>
              <a:t>el </a:t>
            </a:r>
            <a:r>
              <a:rPr sz="1700" spc="-125" dirty="0">
                <a:solidFill>
                  <a:srgbClr val="FFFFFF"/>
                </a:solidFill>
                <a:latin typeface="Arial Black"/>
                <a:cs typeface="Arial Black"/>
              </a:rPr>
              <a:t>marco </a:t>
            </a:r>
            <a:r>
              <a:rPr sz="1700" spc="-85" dirty="0">
                <a:solidFill>
                  <a:srgbClr val="FFFFFF"/>
                </a:solidFill>
                <a:latin typeface="Arial Black"/>
                <a:cs typeface="Arial Black"/>
              </a:rPr>
              <a:t>del </a:t>
            </a:r>
            <a:r>
              <a:rPr sz="1700" spc="-170" dirty="0">
                <a:solidFill>
                  <a:srgbClr val="FFFFFF"/>
                </a:solidFill>
                <a:latin typeface="Arial Black"/>
                <a:cs typeface="Arial Black"/>
              </a:rPr>
              <a:t>FURAG, 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alcanzando una 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calificación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700" spc="-95" dirty="0">
                <a:solidFill>
                  <a:srgbClr val="FFFFFF"/>
                </a:solidFill>
                <a:latin typeface="Arial Black"/>
                <a:cs typeface="Arial Black"/>
              </a:rPr>
              <a:t>90,8</a:t>
            </a:r>
            <a:r>
              <a:rPr sz="1700" spc="3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95" dirty="0">
                <a:solidFill>
                  <a:srgbClr val="FFFFFF"/>
                </a:solidFill>
                <a:latin typeface="Arial Black"/>
                <a:cs typeface="Arial Black"/>
              </a:rPr>
              <a:t>puntos.</a:t>
            </a:r>
            <a:endParaRPr sz="1700">
              <a:latin typeface="Arial Black"/>
              <a:cs typeface="Arial Black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68737" y="4112560"/>
            <a:ext cx="1647189" cy="55118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 indent="440690">
              <a:lnSpc>
                <a:spcPct val="102899"/>
              </a:lnSpc>
              <a:spcBef>
                <a:spcPts val="40"/>
              </a:spcBef>
            </a:pPr>
            <a:r>
              <a:rPr sz="1700" b="1" spc="-30" dirty="0">
                <a:solidFill>
                  <a:srgbClr val="FFFFFF"/>
                </a:solidFill>
                <a:latin typeface="Arial"/>
                <a:cs typeface="Arial"/>
              </a:rPr>
              <a:t>METAS  </a:t>
            </a:r>
            <a:r>
              <a:rPr sz="1700" b="1" spc="-5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700" b="1" spc="-8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700" b="1" spc="5" dirty="0">
                <a:solidFill>
                  <a:srgbClr val="FFFFFF"/>
                </a:solidFill>
                <a:latin typeface="Arial"/>
                <a:cs typeface="Arial"/>
              </a:rPr>
              <a:t>TR</a:t>
            </a:r>
            <a:r>
              <a:rPr sz="1700" b="1" spc="-23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700" b="1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b="1" spc="-10" dirty="0">
                <a:solidFill>
                  <a:srgbClr val="FFFFFF"/>
                </a:solidFill>
                <a:latin typeface="Arial"/>
                <a:cs typeface="Arial"/>
              </a:rPr>
              <a:t>É</a:t>
            </a:r>
            <a:r>
              <a:rPr sz="1700" b="1" spc="-45" dirty="0">
                <a:solidFill>
                  <a:srgbClr val="FFFFFF"/>
                </a:solidFill>
                <a:latin typeface="Arial"/>
                <a:cs typeface="Arial"/>
              </a:rPr>
              <a:t>GIC</a:t>
            </a:r>
            <a:r>
              <a:rPr sz="1700" b="1" spc="-6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700" b="1" spc="-4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7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854585" y="5083895"/>
            <a:ext cx="356235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30" dirty="0">
                <a:solidFill>
                  <a:srgbClr val="FFFFFF"/>
                </a:solidFill>
                <a:latin typeface="Arial"/>
                <a:cs typeface="Arial"/>
              </a:rPr>
              <a:t>Estrategia</a:t>
            </a:r>
            <a:endParaRPr sz="1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1700" b="1" dirty="0">
                <a:solidFill>
                  <a:srgbClr val="FFFFFF"/>
                </a:solidFill>
                <a:latin typeface="Arial"/>
                <a:cs typeface="Arial"/>
              </a:rPr>
              <a:t>Diseño</a:t>
            </a:r>
            <a:r>
              <a:rPr sz="17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15" dirty="0">
                <a:solidFill>
                  <a:srgbClr val="FFFFFF"/>
                </a:solidFill>
                <a:latin typeface="Arial"/>
                <a:cs typeface="Arial"/>
              </a:rPr>
              <a:t>organizacional</a:t>
            </a:r>
            <a:endParaRPr sz="1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1700" b="1" spc="35" dirty="0">
                <a:solidFill>
                  <a:srgbClr val="FFFFFF"/>
                </a:solidFill>
                <a:latin typeface="Arial"/>
                <a:cs typeface="Arial"/>
              </a:rPr>
              <a:t>Talento </a:t>
            </a:r>
            <a:r>
              <a:rPr sz="1700" b="1" spc="25" dirty="0">
                <a:solidFill>
                  <a:srgbClr val="FFFFFF"/>
                </a:solidFill>
                <a:latin typeface="Arial"/>
                <a:cs typeface="Arial"/>
              </a:rPr>
              <a:t>humano </a:t>
            </a:r>
            <a:r>
              <a:rPr sz="1700" b="1" spc="2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1700" b="1" spc="50" dirty="0">
                <a:solidFill>
                  <a:srgbClr val="FFFFFF"/>
                </a:solidFill>
                <a:latin typeface="Arial"/>
                <a:cs typeface="Arial"/>
              </a:rPr>
              <a:t>cultura</a:t>
            </a:r>
            <a:r>
              <a:rPr sz="1700" b="1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15" dirty="0">
                <a:solidFill>
                  <a:srgbClr val="FFFFFF"/>
                </a:solidFill>
                <a:latin typeface="Arial"/>
                <a:cs typeface="Arial"/>
              </a:rPr>
              <a:t>Unidad</a:t>
            </a:r>
            <a:endParaRPr sz="17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854585" y="5883804"/>
            <a:ext cx="469709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30" dirty="0">
                <a:solidFill>
                  <a:srgbClr val="FFFFFF"/>
                </a:solidFill>
                <a:latin typeface="Arial"/>
                <a:cs typeface="Arial"/>
              </a:rPr>
              <a:t>Relacionamiento </a:t>
            </a:r>
            <a:r>
              <a:rPr sz="1700" b="1" spc="5" dirty="0">
                <a:solidFill>
                  <a:srgbClr val="FFFFFF"/>
                </a:solidFill>
                <a:latin typeface="Arial"/>
                <a:cs typeface="Arial"/>
              </a:rPr>
              <a:t>con </a:t>
            </a:r>
            <a:r>
              <a:rPr sz="1700" b="1" spc="25" dirty="0">
                <a:solidFill>
                  <a:srgbClr val="FFFFFF"/>
                </a:solidFill>
                <a:latin typeface="Arial"/>
                <a:cs typeface="Arial"/>
              </a:rPr>
              <a:t>las </a:t>
            </a:r>
            <a:r>
              <a:rPr sz="1700" b="1" spc="45" dirty="0">
                <a:solidFill>
                  <a:srgbClr val="FFFFFF"/>
                </a:solidFill>
                <a:latin typeface="Arial"/>
                <a:cs typeface="Arial"/>
              </a:rPr>
              <a:t>partes</a:t>
            </a:r>
            <a:r>
              <a:rPr sz="17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30" dirty="0">
                <a:solidFill>
                  <a:srgbClr val="FFFFFF"/>
                </a:solidFill>
                <a:latin typeface="Arial"/>
                <a:cs typeface="Arial"/>
              </a:rPr>
              <a:t>interesadas</a:t>
            </a:r>
            <a:endParaRPr sz="17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15980" y="5458697"/>
            <a:ext cx="135255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20" dirty="0">
                <a:solidFill>
                  <a:srgbClr val="FFFFFF"/>
                </a:solidFill>
                <a:latin typeface="Arial"/>
                <a:cs typeface="Arial"/>
              </a:rPr>
              <a:t>ELEMENTOS</a:t>
            </a:r>
            <a:endParaRPr sz="170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2684733" y="5051176"/>
            <a:ext cx="121285" cy="1129030"/>
          </a:xfrm>
          <a:custGeom>
            <a:avLst/>
            <a:gdLst/>
            <a:ahLst/>
            <a:cxnLst/>
            <a:rect l="l" t="t" r="r" b="b"/>
            <a:pathLst>
              <a:path w="121285" h="1129029">
                <a:moveTo>
                  <a:pt x="121018" y="0"/>
                </a:moveTo>
                <a:lnTo>
                  <a:pt x="92062" y="0"/>
                </a:lnTo>
                <a:lnTo>
                  <a:pt x="80601" y="926"/>
                </a:lnTo>
                <a:lnTo>
                  <a:pt x="46767" y="31554"/>
                </a:lnTo>
                <a:lnTo>
                  <a:pt x="38607" y="512978"/>
                </a:lnTo>
                <a:lnTo>
                  <a:pt x="37363" y="521093"/>
                </a:lnTo>
                <a:lnTo>
                  <a:pt x="35013" y="528167"/>
                </a:lnTo>
                <a:lnTo>
                  <a:pt x="31546" y="534250"/>
                </a:lnTo>
                <a:lnTo>
                  <a:pt x="28333" y="540778"/>
                </a:lnTo>
                <a:lnTo>
                  <a:pt x="23990" y="546290"/>
                </a:lnTo>
                <a:lnTo>
                  <a:pt x="18554" y="550798"/>
                </a:lnTo>
                <a:lnTo>
                  <a:pt x="16332" y="553034"/>
                </a:lnTo>
                <a:lnTo>
                  <a:pt x="13474" y="554608"/>
                </a:lnTo>
                <a:lnTo>
                  <a:pt x="10020" y="555523"/>
                </a:lnTo>
                <a:lnTo>
                  <a:pt x="8039" y="556412"/>
                </a:lnTo>
                <a:lnTo>
                  <a:pt x="4698" y="557314"/>
                </a:lnTo>
                <a:lnTo>
                  <a:pt x="0" y="558215"/>
                </a:lnTo>
                <a:lnTo>
                  <a:pt x="0" y="581507"/>
                </a:lnTo>
                <a:lnTo>
                  <a:pt x="36377" y="613524"/>
                </a:lnTo>
                <a:lnTo>
                  <a:pt x="43052" y="649338"/>
                </a:lnTo>
                <a:lnTo>
                  <a:pt x="43052" y="1075372"/>
                </a:lnTo>
                <a:lnTo>
                  <a:pt x="43888" y="1086919"/>
                </a:lnTo>
                <a:lnTo>
                  <a:pt x="63591" y="1120547"/>
                </a:lnTo>
                <a:lnTo>
                  <a:pt x="90944" y="1128712"/>
                </a:lnTo>
                <a:lnTo>
                  <a:pt x="121018" y="1128712"/>
                </a:lnTo>
                <a:lnTo>
                  <a:pt x="121018" y="1103388"/>
                </a:lnTo>
                <a:lnTo>
                  <a:pt x="93789" y="1103388"/>
                </a:lnTo>
                <a:lnTo>
                  <a:pt x="89090" y="1102042"/>
                </a:lnTo>
                <a:lnTo>
                  <a:pt x="71640" y="1057490"/>
                </a:lnTo>
                <a:lnTo>
                  <a:pt x="70523" y="636854"/>
                </a:lnTo>
                <a:lnTo>
                  <a:pt x="70268" y="629472"/>
                </a:lnTo>
                <a:lnTo>
                  <a:pt x="57899" y="589597"/>
                </a:lnTo>
                <a:lnTo>
                  <a:pt x="31546" y="569010"/>
                </a:lnTo>
                <a:lnTo>
                  <a:pt x="36004" y="566991"/>
                </a:lnTo>
                <a:lnTo>
                  <a:pt x="62852" y="537629"/>
                </a:lnTo>
                <a:lnTo>
                  <a:pt x="70523" y="499490"/>
                </a:lnTo>
                <a:lnTo>
                  <a:pt x="72021" y="54343"/>
                </a:lnTo>
                <a:lnTo>
                  <a:pt x="75349" y="39814"/>
                </a:lnTo>
                <a:lnTo>
                  <a:pt x="77088" y="35090"/>
                </a:lnTo>
                <a:lnTo>
                  <a:pt x="79933" y="31267"/>
                </a:lnTo>
                <a:lnTo>
                  <a:pt x="87604" y="25882"/>
                </a:lnTo>
                <a:lnTo>
                  <a:pt x="92798" y="24637"/>
                </a:lnTo>
                <a:lnTo>
                  <a:pt x="121018" y="24637"/>
                </a:lnTo>
                <a:lnTo>
                  <a:pt x="121018" y="0"/>
                </a:lnTo>
                <a:close/>
              </a:path>
            </a:pathLst>
          </a:custGeom>
          <a:solidFill>
            <a:srgbClr val="EB5C3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3143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09725" y="0"/>
              <a:ext cx="508634" cy="505459"/>
            </a:xfrm>
            <a:custGeom>
              <a:avLst/>
              <a:gdLst/>
              <a:ahLst/>
              <a:cxnLst/>
              <a:rect l="l" t="t" r="r" b="b"/>
              <a:pathLst>
                <a:path w="508634" h="505459">
                  <a:moveTo>
                    <a:pt x="508482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08482" y="505231"/>
                  </a:lnTo>
                  <a:lnTo>
                    <a:pt x="508482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57009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16" y="50523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279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29" y="50523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8D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79" y="505218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29" y="50537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79" y="1010589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29" y="50537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675960" y="50175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679491" y="0"/>
              <a:ext cx="511809" cy="502284"/>
            </a:xfrm>
            <a:custGeom>
              <a:avLst/>
              <a:gdLst/>
              <a:ahLst/>
              <a:cxnLst/>
              <a:rect l="l" t="t" r="r" b="b"/>
              <a:pathLst>
                <a:path w="511809" h="502284">
                  <a:moveTo>
                    <a:pt x="511238" y="0"/>
                  </a:moveTo>
                  <a:lnTo>
                    <a:pt x="0" y="0"/>
                  </a:lnTo>
                  <a:lnTo>
                    <a:pt x="0" y="501751"/>
                  </a:lnTo>
                  <a:lnTo>
                    <a:pt x="511238" y="501751"/>
                  </a:lnTo>
                  <a:lnTo>
                    <a:pt x="511238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162258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94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675960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675948" y="151427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640136" y="501751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7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71" y="506260"/>
                  </a:lnTo>
                  <a:lnTo>
                    <a:pt x="519671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159807" y="501751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83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83" y="506260"/>
                  </a:lnTo>
                  <a:lnTo>
                    <a:pt x="519683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279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279" y="6346418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09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279" y="5323255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279" y="4811661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35558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66850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656798" y="6344107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1168380" y="6344107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150018" y="5834291"/>
              <a:ext cx="2043430" cy="1024255"/>
            </a:xfrm>
            <a:custGeom>
              <a:avLst/>
              <a:gdLst/>
              <a:ahLst/>
              <a:cxnLst/>
              <a:rect l="l" t="t" r="r" b="b"/>
              <a:pathLst>
                <a:path w="2043429" h="1024254">
                  <a:moveTo>
                    <a:pt x="511581" y="512127"/>
                  </a:moveTo>
                  <a:lnTo>
                    <a:pt x="0" y="512127"/>
                  </a:lnTo>
                  <a:lnTo>
                    <a:pt x="0" y="1023708"/>
                  </a:lnTo>
                  <a:lnTo>
                    <a:pt x="511581" y="1023708"/>
                  </a:lnTo>
                  <a:lnTo>
                    <a:pt x="511581" y="512127"/>
                  </a:lnTo>
                  <a:close/>
                </a:path>
                <a:path w="2043429" h="1024254">
                  <a:moveTo>
                    <a:pt x="2043125" y="0"/>
                  </a:moveTo>
                  <a:lnTo>
                    <a:pt x="1533715" y="0"/>
                  </a:lnTo>
                  <a:lnTo>
                    <a:pt x="1533715" y="511581"/>
                  </a:lnTo>
                  <a:lnTo>
                    <a:pt x="2043125" y="511581"/>
                  </a:lnTo>
                  <a:lnTo>
                    <a:pt x="2043125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682717" y="6345872"/>
              <a:ext cx="510540" cy="511809"/>
            </a:xfrm>
            <a:custGeom>
              <a:avLst/>
              <a:gdLst/>
              <a:ahLst/>
              <a:cxnLst/>
              <a:rect l="l" t="t" r="r" b="b"/>
              <a:pathLst>
                <a:path w="510540" h="511809">
                  <a:moveTo>
                    <a:pt x="510425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0425" y="511581"/>
                  </a:lnTo>
                  <a:lnTo>
                    <a:pt x="510425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171808" y="5833732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10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602790" y="4422902"/>
              <a:ext cx="9392920" cy="1399540"/>
            </a:xfrm>
            <a:custGeom>
              <a:avLst/>
              <a:gdLst/>
              <a:ahLst/>
              <a:cxnLst/>
              <a:rect l="l" t="t" r="r" b="b"/>
              <a:pathLst>
                <a:path w="9392920" h="1399539">
                  <a:moveTo>
                    <a:pt x="9392843" y="0"/>
                  </a:moveTo>
                  <a:lnTo>
                    <a:pt x="0" y="0"/>
                  </a:lnTo>
                  <a:lnTo>
                    <a:pt x="0" y="1399273"/>
                  </a:lnTo>
                  <a:lnTo>
                    <a:pt x="9392843" y="1399273"/>
                  </a:lnTo>
                  <a:lnTo>
                    <a:pt x="9392843" y="0"/>
                  </a:lnTo>
                  <a:close/>
                </a:path>
              </a:pathLst>
            </a:custGeom>
            <a:solidFill>
              <a:srgbClr val="1D1D1B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602790" y="4422902"/>
              <a:ext cx="9392920" cy="1399540"/>
            </a:xfrm>
            <a:custGeom>
              <a:avLst/>
              <a:gdLst/>
              <a:ahLst/>
              <a:cxnLst/>
              <a:rect l="l" t="t" r="r" b="b"/>
              <a:pathLst>
                <a:path w="9392920" h="1399539">
                  <a:moveTo>
                    <a:pt x="9392843" y="1399273"/>
                  </a:moveTo>
                  <a:lnTo>
                    <a:pt x="0" y="1399273"/>
                  </a:lnTo>
                  <a:lnTo>
                    <a:pt x="0" y="0"/>
                  </a:lnTo>
                  <a:lnTo>
                    <a:pt x="9392843" y="0"/>
                  </a:lnTo>
                  <a:lnTo>
                    <a:pt x="9392843" y="1399273"/>
                  </a:lnTo>
                  <a:close/>
                </a:path>
              </a:pathLst>
            </a:custGeom>
            <a:ln w="508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3128181" y="4881122"/>
            <a:ext cx="6330950" cy="572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600" b="1" spc="60" dirty="0">
                <a:solidFill>
                  <a:srgbClr val="FFFFFF"/>
                </a:solidFill>
                <a:latin typeface="Arial"/>
                <a:cs typeface="Arial"/>
              </a:rPr>
              <a:t>IDENTIFICACIÓN </a:t>
            </a:r>
            <a:r>
              <a:rPr sz="3600" b="1" spc="-10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sz="3600" b="1" spc="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45" dirty="0">
                <a:solidFill>
                  <a:srgbClr val="FFFFFF"/>
                </a:solidFill>
                <a:latin typeface="Arial"/>
                <a:cs typeface="Arial"/>
              </a:rPr>
              <a:t>RETO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5494469" y="2974151"/>
            <a:ext cx="1609725" cy="1757045"/>
            <a:chOff x="5494469" y="2974151"/>
            <a:chExt cx="1609725" cy="1757045"/>
          </a:xfrm>
        </p:grpSpPr>
        <p:sp>
          <p:nvSpPr>
            <p:cNvPr id="31" name="object 31"/>
            <p:cNvSpPr/>
            <p:nvPr/>
          </p:nvSpPr>
          <p:spPr>
            <a:xfrm>
              <a:off x="5494464" y="2974161"/>
              <a:ext cx="1609725" cy="1609725"/>
            </a:xfrm>
            <a:custGeom>
              <a:avLst/>
              <a:gdLst/>
              <a:ahLst/>
              <a:cxnLst/>
              <a:rect l="l" t="t" r="r" b="b"/>
              <a:pathLst>
                <a:path w="1609725" h="1609725">
                  <a:moveTo>
                    <a:pt x="1609496" y="804760"/>
                  </a:moveTo>
                  <a:lnTo>
                    <a:pt x="1608124" y="757466"/>
                  </a:lnTo>
                  <a:lnTo>
                    <a:pt x="1604086" y="710907"/>
                  </a:lnTo>
                  <a:lnTo>
                    <a:pt x="1597431" y="665137"/>
                  </a:lnTo>
                  <a:lnTo>
                    <a:pt x="1588236" y="620229"/>
                  </a:lnTo>
                  <a:lnTo>
                    <a:pt x="1576603" y="576275"/>
                  </a:lnTo>
                  <a:lnTo>
                    <a:pt x="1562582" y="533336"/>
                  </a:lnTo>
                  <a:lnTo>
                    <a:pt x="1546250" y="491502"/>
                  </a:lnTo>
                  <a:lnTo>
                    <a:pt x="1527695" y="450837"/>
                  </a:lnTo>
                  <a:lnTo>
                    <a:pt x="1506994" y="411429"/>
                  </a:lnTo>
                  <a:lnTo>
                    <a:pt x="1484210" y="373329"/>
                  </a:lnTo>
                  <a:lnTo>
                    <a:pt x="1459420" y="336638"/>
                  </a:lnTo>
                  <a:lnTo>
                    <a:pt x="1432699" y="301421"/>
                  </a:lnTo>
                  <a:lnTo>
                    <a:pt x="1404137" y="267754"/>
                  </a:lnTo>
                  <a:lnTo>
                    <a:pt x="1373784" y="235699"/>
                  </a:lnTo>
                  <a:lnTo>
                    <a:pt x="1341742" y="205359"/>
                  </a:lnTo>
                  <a:lnTo>
                    <a:pt x="1308074" y="176796"/>
                  </a:lnTo>
                  <a:lnTo>
                    <a:pt x="1272857" y="150075"/>
                  </a:lnTo>
                  <a:lnTo>
                    <a:pt x="1236167" y="125285"/>
                  </a:lnTo>
                  <a:lnTo>
                    <a:pt x="1198067" y="102501"/>
                  </a:lnTo>
                  <a:lnTo>
                    <a:pt x="1158659" y="81788"/>
                  </a:lnTo>
                  <a:lnTo>
                    <a:pt x="1117993" y="63233"/>
                  </a:lnTo>
                  <a:lnTo>
                    <a:pt x="1076159" y="46913"/>
                  </a:lnTo>
                  <a:lnTo>
                    <a:pt x="1033221" y="32893"/>
                  </a:lnTo>
                  <a:lnTo>
                    <a:pt x="989266" y="21247"/>
                  </a:lnTo>
                  <a:lnTo>
                    <a:pt x="944372" y="12065"/>
                  </a:lnTo>
                  <a:lnTo>
                    <a:pt x="898601" y="5410"/>
                  </a:lnTo>
                  <a:lnTo>
                    <a:pt x="852030" y="1358"/>
                  </a:lnTo>
                  <a:lnTo>
                    <a:pt x="804748" y="0"/>
                  </a:lnTo>
                  <a:lnTo>
                    <a:pt x="757466" y="1358"/>
                  </a:lnTo>
                  <a:lnTo>
                    <a:pt x="710895" y="5410"/>
                  </a:lnTo>
                  <a:lnTo>
                    <a:pt x="665124" y="12065"/>
                  </a:lnTo>
                  <a:lnTo>
                    <a:pt x="620229" y="21247"/>
                  </a:lnTo>
                  <a:lnTo>
                    <a:pt x="576275" y="32893"/>
                  </a:lnTo>
                  <a:lnTo>
                    <a:pt x="533336" y="46913"/>
                  </a:lnTo>
                  <a:lnTo>
                    <a:pt x="491502" y="63233"/>
                  </a:lnTo>
                  <a:lnTo>
                    <a:pt x="450837" y="81788"/>
                  </a:lnTo>
                  <a:lnTo>
                    <a:pt x="411429" y="102501"/>
                  </a:lnTo>
                  <a:lnTo>
                    <a:pt x="373329" y="125285"/>
                  </a:lnTo>
                  <a:lnTo>
                    <a:pt x="336638" y="150075"/>
                  </a:lnTo>
                  <a:lnTo>
                    <a:pt x="301421" y="176796"/>
                  </a:lnTo>
                  <a:lnTo>
                    <a:pt x="267754" y="205359"/>
                  </a:lnTo>
                  <a:lnTo>
                    <a:pt x="235699" y="235699"/>
                  </a:lnTo>
                  <a:lnTo>
                    <a:pt x="205359" y="267754"/>
                  </a:lnTo>
                  <a:lnTo>
                    <a:pt x="176796" y="301421"/>
                  </a:lnTo>
                  <a:lnTo>
                    <a:pt x="150075" y="336638"/>
                  </a:lnTo>
                  <a:lnTo>
                    <a:pt x="125285" y="373329"/>
                  </a:lnTo>
                  <a:lnTo>
                    <a:pt x="102501" y="411429"/>
                  </a:lnTo>
                  <a:lnTo>
                    <a:pt x="81800" y="450837"/>
                  </a:lnTo>
                  <a:lnTo>
                    <a:pt x="63246" y="491502"/>
                  </a:lnTo>
                  <a:lnTo>
                    <a:pt x="46913" y="533336"/>
                  </a:lnTo>
                  <a:lnTo>
                    <a:pt x="32893" y="576275"/>
                  </a:lnTo>
                  <a:lnTo>
                    <a:pt x="21247" y="620229"/>
                  </a:lnTo>
                  <a:lnTo>
                    <a:pt x="12065" y="665137"/>
                  </a:lnTo>
                  <a:lnTo>
                    <a:pt x="5410" y="710907"/>
                  </a:lnTo>
                  <a:lnTo>
                    <a:pt x="1358" y="757466"/>
                  </a:lnTo>
                  <a:lnTo>
                    <a:pt x="0" y="804760"/>
                  </a:lnTo>
                  <a:lnTo>
                    <a:pt x="1358" y="852043"/>
                  </a:lnTo>
                  <a:lnTo>
                    <a:pt x="5410" y="898613"/>
                  </a:lnTo>
                  <a:lnTo>
                    <a:pt x="12065" y="944372"/>
                  </a:lnTo>
                  <a:lnTo>
                    <a:pt x="21247" y="989279"/>
                  </a:lnTo>
                  <a:lnTo>
                    <a:pt x="32893" y="1033233"/>
                  </a:lnTo>
                  <a:lnTo>
                    <a:pt x="46913" y="1076159"/>
                  </a:lnTo>
                  <a:lnTo>
                    <a:pt x="63246" y="1118006"/>
                  </a:lnTo>
                  <a:lnTo>
                    <a:pt x="81800" y="1158659"/>
                  </a:lnTo>
                  <a:lnTo>
                    <a:pt x="102501" y="1198079"/>
                  </a:lnTo>
                  <a:lnTo>
                    <a:pt x="125285" y="1236167"/>
                  </a:lnTo>
                  <a:lnTo>
                    <a:pt x="150075" y="1272870"/>
                  </a:lnTo>
                  <a:lnTo>
                    <a:pt x="176796" y="1308087"/>
                  </a:lnTo>
                  <a:lnTo>
                    <a:pt x="205359" y="1341755"/>
                  </a:lnTo>
                  <a:lnTo>
                    <a:pt x="235699" y="1373797"/>
                  </a:lnTo>
                  <a:lnTo>
                    <a:pt x="267754" y="1404137"/>
                  </a:lnTo>
                  <a:lnTo>
                    <a:pt x="301421" y="1432712"/>
                  </a:lnTo>
                  <a:lnTo>
                    <a:pt x="336638" y="1459420"/>
                  </a:lnTo>
                  <a:lnTo>
                    <a:pt x="373329" y="1484210"/>
                  </a:lnTo>
                  <a:lnTo>
                    <a:pt x="411429" y="1507007"/>
                  </a:lnTo>
                  <a:lnTo>
                    <a:pt x="450837" y="1527708"/>
                  </a:lnTo>
                  <a:lnTo>
                    <a:pt x="491502" y="1546263"/>
                  </a:lnTo>
                  <a:lnTo>
                    <a:pt x="533336" y="1562595"/>
                  </a:lnTo>
                  <a:lnTo>
                    <a:pt x="576275" y="1576616"/>
                  </a:lnTo>
                  <a:lnTo>
                    <a:pt x="620229" y="1588249"/>
                  </a:lnTo>
                  <a:lnTo>
                    <a:pt x="665124" y="1597431"/>
                  </a:lnTo>
                  <a:lnTo>
                    <a:pt x="710895" y="1604086"/>
                  </a:lnTo>
                  <a:lnTo>
                    <a:pt x="757466" y="1608137"/>
                  </a:lnTo>
                  <a:lnTo>
                    <a:pt x="804748" y="1609509"/>
                  </a:lnTo>
                  <a:lnTo>
                    <a:pt x="852030" y="1608137"/>
                  </a:lnTo>
                  <a:lnTo>
                    <a:pt x="898601" y="1604086"/>
                  </a:lnTo>
                  <a:lnTo>
                    <a:pt x="944372" y="1597431"/>
                  </a:lnTo>
                  <a:lnTo>
                    <a:pt x="989266" y="1588249"/>
                  </a:lnTo>
                  <a:lnTo>
                    <a:pt x="1033221" y="1576616"/>
                  </a:lnTo>
                  <a:lnTo>
                    <a:pt x="1076159" y="1562595"/>
                  </a:lnTo>
                  <a:lnTo>
                    <a:pt x="1117993" y="1546263"/>
                  </a:lnTo>
                  <a:lnTo>
                    <a:pt x="1158659" y="1527708"/>
                  </a:lnTo>
                  <a:lnTo>
                    <a:pt x="1198067" y="1507007"/>
                  </a:lnTo>
                  <a:lnTo>
                    <a:pt x="1236167" y="1484210"/>
                  </a:lnTo>
                  <a:lnTo>
                    <a:pt x="1272857" y="1459420"/>
                  </a:lnTo>
                  <a:lnTo>
                    <a:pt x="1308074" y="1432712"/>
                  </a:lnTo>
                  <a:lnTo>
                    <a:pt x="1341742" y="1404137"/>
                  </a:lnTo>
                  <a:lnTo>
                    <a:pt x="1373784" y="1373797"/>
                  </a:lnTo>
                  <a:lnTo>
                    <a:pt x="1404137" y="1341755"/>
                  </a:lnTo>
                  <a:lnTo>
                    <a:pt x="1432699" y="1308087"/>
                  </a:lnTo>
                  <a:lnTo>
                    <a:pt x="1459420" y="1272870"/>
                  </a:lnTo>
                  <a:lnTo>
                    <a:pt x="1484210" y="1236167"/>
                  </a:lnTo>
                  <a:lnTo>
                    <a:pt x="1506994" y="1198079"/>
                  </a:lnTo>
                  <a:lnTo>
                    <a:pt x="1527695" y="1158659"/>
                  </a:lnTo>
                  <a:lnTo>
                    <a:pt x="1546250" y="1118006"/>
                  </a:lnTo>
                  <a:lnTo>
                    <a:pt x="1562582" y="1076159"/>
                  </a:lnTo>
                  <a:lnTo>
                    <a:pt x="1576603" y="1033233"/>
                  </a:lnTo>
                  <a:lnTo>
                    <a:pt x="1588236" y="989279"/>
                  </a:lnTo>
                  <a:lnTo>
                    <a:pt x="1597431" y="944372"/>
                  </a:lnTo>
                  <a:lnTo>
                    <a:pt x="1604086" y="898613"/>
                  </a:lnTo>
                  <a:lnTo>
                    <a:pt x="1608124" y="852043"/>
                  </a:lnTo>
                  <a:lnTo>
                    <a:pt x="1609496" y="80476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654482" y="4014838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492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87" y="186690"/>
                  </a:lnTo>
                  <a:lnTo>
                    <a:pt x="124587" y="716280"/>
                  </a:lnTo>
                  <a:lnTo>
                    <a:pt x="361492" y="716280"/>
                  </a:lnTo>
                  <a:lnTo>
                    <a:pt x="361492" y="186690"/>
                  </a:lnTo>
                  <a:lnTo>
                    <a:pt x="361492" y="0"/>
                  </a:lnTo>
                  <a:close/>
                </a:path>
              </a:pathLst>
            </a:custGeom>
            <a:solidFill>
              <a:srgbClr val="010101">
                <a:alpha val="64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642976" y="4003331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492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87" y="186690"/>
                  </a:lnTo>
                  <a:lnTo>
                    <a:pt x="124587" y="716280"/>
                  </a:lnTo>
                  <a:lnTo>
                    <a:pt x="361492" y="716280"/>
                  </a:lnTo>
                  <a:lnTo>
                    <a:pt x="361492" y="186690"/>
                  </a:lnTo>
                  <a:lnTo>
                    <a:pt x="361492" y="0"/>
                  </a:lnTo>
                  <a:close/>
                </a:path>
              </a:pathLst>
            </a:custGeom>
            <a:solidFill>
              <a:srgbClr val="010101">
                <a:alpha val="129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631457" y="3991825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492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87" y="186690"/>
                  </a:lnTo>
                  <a:lnTo>
                    <a:pt x="124587" y="716280"/>
                  </a:lnTo>
                  <a:lnTo>
                    <a:pt x="361492" y="716280"/>
                  </a:lnTo>
                  <a:lnTo>
                    <a:pt x="361492" y="186690"/>
                  </a:lnTo>
                  <a:lnTo>
                    <a:pt x="361492" y="0"/>
                  </a:lnTo>
                  <a:close/>
                </a:path>
              </a:pathLst>
            </a:custGeom>
            <a:solidFill>
              <a:srgbClr val="010101">
                <a:alpha val="1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619951" y="3980319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505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99" y="186690"/>
                  </a:lnTo>
                  <a:lnTo>
                    <a:pt x="124599" y="716280"/>
                  </a:lnTo>
                  <a:lnTo>
                    <a:pt x="361505" y="716280"/>
                  </a:lnTo>
                  <a:lnTo>
                    <a:pt x="361505" y="186690"/>
                  </a:lnTo>
                  <a:lnTo>
                    <a:pt x="361505" y="0"/>
                  </a:lnTo>
                  <a:close/>
                </a:path>
              </a:pathLst>
            </a:custGeom>
            <a:solidFill>
              <a:srgbClr val="010101">
                <a:alpha val="258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608458" y="3968813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492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87" y="186690"/>
                  </a:lnTo>
                  <a:lnTo>
                    <a:pt x="124587" y="716280"/>
                  </a:lnTo>
                  <a:lnTo>
                    <a:pt x="361492" y="716280"/>
                  </a:lnTo>
                  <a:lnTo>
                    <a:pt x="361492" y="186690"/>
                  </a:lnTo>
                  <a:lnTo>
                    <a:pt x="361492" y="0"/>
                  </a:lnTo>
                  <a:close/>
                </a:path>
              </a:pathLst>
            </a:custGeom>
            <a:solidFill>
              <a:srgbClr val="010101">
                <a:alpha val="323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596951" y="3957294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492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87" y="186690"/>
                  </a:lnTo>
                  <a:lnTo>
                    <a:pt x="124587" y="716280"/>
                  </a:lnTo>
                  <a:lnTo>
                    <a:pt x="361492" y="716280"/>
                  </a:lnTo>
                  <a:lnTo>
                    <a:pt x="361492" y="186690"/>
                  </a:lnTo>
                  <a:lnTo>
                    <a:pt x="361492" y="0"/>
                  </a:lnTo>
                  <a:close/>
                </a:path>
              </a:pathLst>
            </a:custGeom>
            <a:solidFill>
              <a:srgbClr val="010101">
                <a:alpha val="3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585433" y="3945800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492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87" y="186690"/>
                  </a:lnTo>
                  <a:lnTo>
                    <a:pt x="124587" y="716280"/>
                  </a:lnTo>
                  <a:lnTo>
                    <a:pt x="361492" y="716280"/>
                  </a:lnTo>
                  <a:lnTo>
                    <a:pt x="361492" y="186690"/>
                  </a:lnTo>
                  <a:lnTo>
                    <a:pt x="361492" y="0"/>
                  </a:lnTo>
                  <a:close/>
                </a:path>
              </a:pathLst>
            </a:custGeom>
            <a:solidFill>
              <a:srgbClr val="010101">
                <a:alpha val="452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573926" y="3934282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505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99" y="186690"/>
                  </a:lnTo>
                  <a:lnTo>
                    <a:pt x="124599" y="716280"/>
                  </a:lnTo>
                  <a:lnTo>
                    <a:pt x="361505" y="716280"/>
                  </a:lnTo>
                  <a:lnTo>
                    <a:pt x="361505" y="186690"/>
                  </a:lnTo>
                  <a:lnTo>
                    <a:pt x="361505" y="0"/>
                  </a:lnTo>
                  <a:close/>
                </a:path>
              </a:pathLst>
            </a:custGeom>
            <a:solidFill>
              <a:srgbClr val="010101">
                <a:alpha val="5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562433" y="3922788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492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87" y="186690"/>
                  </a:lnTo>
                  <a:lnTo>
                    <a:pt x="124587" y="716280"/>
                  </a:lnTo>
                  <a:lnTo>
                    <a:pt x="361492" y="716280"/>
                  </a:lnTo>
                  <a:lnTo>
                    <a:pt x="361492" y="186690"/>
                  </a:lnTo>
                  <a:lnTo>
                    <a:pt x="361492" y="0"/>
                  </a:lnTo>
                  <a:close/>
                </a:path>
              </a:pathLst>
            </a:custGeom>
            <a:solidFill>
              <a:srgbClr val="010101">
                <a:alpha val="582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550927" y="3911282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492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87" y="186690"/>
                  </a:lnTo>
                  <a:lnTo>
                    <a:pt x="124587" y="716280"/>
                  </a:lnTo>
                  <a:lnTo>
                    <a:pt x="361492" y="716280"/>
                  </a:lnTo>
                  <a:lnTo>
                    <a:pt x="361492" y="186690"/>
                  </a:lnTo>
                  <a:lnTo>
                    <a:pt x="361492" y="0"/>
                  </a:lnTo>
                  <a:close/>
                </a:path>
              </a:pathLst>
            </a:custGeom>
            <a:solidFill>
              <a:srgbClr val="010101">
                <a:alpha val="646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539408" y="3899776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492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87" y="186690"/>
                  </a:lnTo>
                  <a:lnTo>
                    <a:pt x="124587" y="716280"/>
                  </a:lnTo>
                  <a:lnTo>
                    <a:pt x="361492" y="716280"/>
                  </a:lnTo>
                  <a:lnTo>
                    <a:pt x="361492" y="186690"/>
                  </a:lnTo>
                  <a:lnTo>
                    <a:pt x="361492" y="0"/>
                  </a:lnTo>
                  <a:close/>
                </a:path>
              </a:pathLst>
            </a:custGeom>
            <a:solidFill>
              <a:srgbClr val="010101">
                <a:alpha val="711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527902" y="3888269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505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99" y="186690"/>
                  </a:lnTo>
                  <a:lnTo>
                    <a:pt x="124599" y="716280"/>
                  </a:lnTo>
                  <a:lnTo>
                    <a:pt x="361505" y="716280"/>
                  </a:lnTo>
                  <a:lnTo>
                    <a:pt x="361505" y="186690"/>
                  </a:lnTo>
                  <a:lnTo>
                    <a:pt x="361505" y="0"/>
                  </a:lnTo>
                  <a:close/>
                </a:path>
              </a:pathLst>
            </a:custGeom>
            <a:solidFill>
              <a:srgbClr val="010101">
                <a:alpha val="776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6516408" y="3876763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492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87" y="186690"/>
                  </a:lnTo>
                  <a:lnTo>
                    <a:pt x="124587" y="716280"/>
                  </a:lnTo>
                  <a:lnTo>
                    <a:pt x="361492" y="716280"/>
                  </a:lnTo>
                  <a:lnTo>
                    <a:pt x="361492" y="186690"/>
                  </a:lnTo>
                  <a:lnTo>
                    <a:pt x="361492" y="0"/>
                  </a:lnTo>
                  <a:close/>
                </a:path>
              </a:pathLst>
            </a:custGeom>
            <a:solidFill>
              <a:srgbClr val="010101">
                <a:alpha val="841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504902" y="3865257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492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87" y="186690"/>
                  </a:lnTo>
                  <a:lnTo>
                    <a:pt x="124587" y="716280"/>
                  </a:lnTo>
                  <a:lnTo>
                    <a:pt x="361492" y="716280"/>
                  </a:lnTo>
                  <a:lnTo>
                    <a:pt x="361492" y="186690"/>
                  </a:lnTo>
                  <a:lnTo>
                    <a:pt x="361492" y="0"/>
                  </a:lnTo>
                  <a:close/>
                </a:path>
              </a:pathLst>
            </a:custGeom>
            <a:solidFill>
              <a:srgbClr val="010101">
                <a:alpha val="905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493383" y="3853751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492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87" y="186690"/>
                  </a:lnTo>
                  <a:lnTo>
                    <a:pt x="124587" y="716280"/>
                  </a:lnTo>
                  <a:lnTo>
                    <a:pt x="361492" y="716280"/>
                  </a:lnTo>
                  <a:lnTo>
                    <a:pt x="361492" y="186690"/>
                  </a:lnTo>
                  <a:lnTo>
                    <a:pt x="361492" y="0"/>
                  </a:lnTo>
                  <a:close/>
                </a:path>
              </a:pathLst>
            </a:custGeom>
            <a:solidFill>
              <a:srgbClr val="010101">
                <a:alpha val="970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481877" y="3842245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505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99" y="186690"/>
                  </a:lnTo>
                  <a:lnTo>
                    <a:pt x="124599" y="716280"/>
                  </a:lnTo>
                  <a:lnTo>
                    <a:pt x="361505" y="716280"/>
                  </a:lnTo>
                  <a:lnTo>
                    <a:pt x="361505" y="186690"/>
                  </a:lnTo>
                  <a:lnTo>
                    <a:pt x="361505" y="0"/>
                  </a:lnTo>
                  <a:close/>
                </a:path>
              </a:pathLst>
            </a:custGeom>
            <a:solidFill>
              <a:srgbClr val="010101">
                <a:alpha val="1035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470383" y="3830738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492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87" y="186690"/>
                  </a:lnTo>
                  <a:lnTo>
                    <a:pt x="124587" y="716280"/>
                  </a:lnTo>
                  <a:lnTo>
                    <a:pt x="361492" y="716280"/>
                  </a:lnTo>
                  <a:lnTo>
                    <a:pt x="361492" y="186690"/>
                  </a:lnTo>
                  <a:lnTo>
                    <a:pt x="361492" y="0"/>
                  </a:lnTo>
                  <a:close/>
                </a:path>
              </a:pathLst>
            </a:custGeom>
            <a:solidFill>
              <a:srgbClr val="010101">
                <a:alpha val="10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458877" y="3819232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492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87" y="186690"/>
                  </a:lnTo>
                  <a:lnTo>
                    <a:pt x="124587" y="716280"/>
                  </a:lnTo>
                  <a:lnTo>
                    <a:pt x="361492" y="716280"/>
                  </a:lnTo>
                  <a:lnTo>
                    <a:pt x="361492" y="186690"/>
                  </a:lnTo>
                  <a:lnTo>
                    <a:pt x="361492" y="0"/>
                  </a:lnTo>
                  <a:close/>
                </a:path>
              </a:pathLst>
            </a:custGeom>
            <a:solidFill>
              <a:srgbClr val="010101">
                <a:alpha val="1164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447358" y="3807726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492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87" y="186690"/>
                  </a:lnTo>
                  <a:lnTo>
                    <a:pt x="124587" y="716280"/>
                  </a:lnTo>
                  <a:lnTo>
                    <a:pt x="361492" y="716280"/>
                  </a:lnTo>
                  <a:lnTo>
                    <a:pt x="361492" y="186690"/>
                  </a:lnTo>
                  <a:lnTo>
                    <a:pt x="361492" y="0"/>
                  </a:lnTo>
                  <a:close/>
                </a:path>
              </a:pathLst>
            </a:custGeom>
            <a:solidFill>
              <a:srgbClr val="010101">
                <a:alpha val="12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435865" y="3796220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492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87" y="186690"/>
                  </a:lnTo>
                  <a:lnTo>
                    <a:pt x="124587" y="716280"/>
                  </a:lnTo>
                  <a:lnTo>
                    <a:pt x="361492" y="716280"/>
                  </a:lnTo>
                  <a:lnTo>
                    <a:pt x="361492" y="186690"/>
                  </a:lnTo>
                  <a:lnTo>
                    <a:pt x="361492" y="0"/>
                  </a:lnTo>
                  <a:close/>
                </a:path>
              </a:pathLst>
            </a:custGeom>
            <a:solidFill>
              <a:srgbClr val="010101">
                <a:alpha val="1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6424358" y="3784714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492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87" y="186690"/>
                  </a:lnTo>
                  <a:lnTo>
                    <a:pt x="124587" y="716280"/>
                  </a:lnTo>
                  <a:lnTo>
                    <a:pt x="361492" y="716280"/>
                  </a:lnTo>
                  <a:lnTo>
                    <a:pt x="361492" y="186690"/>
                  </a:lnTo>
                  <a:lnTo>
                    <a:pt x="361492" y="0"/>
                  </a:lnTo>
                  <a:close/>
                </a:path>
              </a:pathLst>
            </a:custGeom>
            <a:solidFill>
              <a:srgbClr val="010101">
                <a:alpha val="1358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412852" y="3773207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492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87" y="186690"/>
                  </a:lnTo>
                  <a:lnTo>
                    <a:pt x="124587" y="716280"/>
                  </a:lnTo>
                  <a:lnTo>
                    <a:pt x="361492" y="716280"/>
                  </a:lnTo>
                  <a:lnTo>
                    <a:pt x="361492" y="186690"/>
                  </a:lnTo>
                  <a:lnTo>
                    <a:pt x="361492" y="0"/>
                  </a:lnTo>
                  <a:close/>
                </a:path>
              </a:pathLst>
            </a:custGeom>
            <a:solidFill>
              <a:srgbClr val="010101">
                <a:alpha val="1423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6401333" y="3761701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492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99" y="186690"/>
                  </a:lnTo>
                  <a:lnTo>
                    <a:pt x="124599" y="716280"/>
                  </a:lnTo>
                  <a:lnTo>
                    <a:pt x="361492" y="716280"/>
                  </a:lnTo>
                  <a:lnTo>
                    <a:pt x="361492" y="186690"/>
                  </a:lnTo>
                  <a:lnTo>
                    <a:pt x="361492" y="0"/>
                  </a:lnTo>
                  <a:close/>
                </a:path>
              </a:pathLst>
            </a:custGeom>
            <a:solidFill>
              <a:srgbClr val="010101">
                <a:alpha val="14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389840" y="3750195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492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87" y="186690"/>
                  </a:lnTo>
                  <a:lnTo>
                    <a:pt x="124587" y="716280"/>
                  </a:lnTo>
                  <a:lnTo>
                    <a:pt x="361492" y="716280"/>
                  </a:lnTo>
                  <a:lnTo>
                    <a:pt x="361492" y="186690"/>
                  </a:lnTo>
                  <a:lnTo>
                    <a:pt x="361492" y="0"/>
                  </a:lnTo>
                  <a:close/>
                </a:path>
              </a:pathLst>
            </a:custGeom>
            <a:solidFill>
              <a:srgbClr val="010101">
                <a:alpha val="1552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6378334" y="3738689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492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87" y="186690"/>
                  </a:lnTo>
                  <a:lnTo>
                    <a:pt x="124587" y="716280"/>
                  </a:lnTo>
                  <a:lnTo>
                    <a:pt x="361492" y="716280"/>
                  </a:lnTo>
                  <a:lnTo>
                    <a:pt x="361492" y="186690"/>
                  </a:lnTo>
                  <a:lnTo>
                    <a:pt x="361492" y="0"/>
                  </a:lnTo>
                  <a:close/>
                </a:path>
              </a:pathLst>
            </a:custGeom>
            <a:solidFill>
              <a:srgbClr val="010101">
                <a:alpha val="16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6366827" y="3727183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492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87" y="186690"/>
                  </a:lnTo>
                  <a:lnTo>
                    <a:pt x="124587" y="716280"/>
                  </a:lnTo>
                  <a:lnTo>
                    <a:pt x="361492" y="716280"/>
                  </a:lnTo>
                  <a:lnTo>
                    <a:pt x="361492" y="186690"/>
                  </a:lnTo>
                  <a:lnTo>
                    <a:pt x="361492" y="0"/>
                  </a:lnTo>
                  <a:close/>
                </a:path>
              </a:pathLst>
            </a:custGeom>
            <a:solidFill>
              <a:srgbClr val="010101">
                <a:alpha val="1682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6355308" y="3715676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492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99" y="186690"/>
                  </a:lnTo>
                  <a:lnTo>
                    <a:pt x="124599" y="716280"/>
                  </a:lnTo>
                  <a:lnTo>
                    <a:pt x="361492" y="716280"/>
                  </a:lnTo>
                  <a:lnTo>
                    <a:pt x="361492" y="186690"/>
                  </a:lnTo>
                  <a:lnTo>
                    <a:pt x="361492" y="0"/>
                  </a:lnTo>
                  <a:close/>
                </a:path>
              </a:pathLst>
            </a:custGeom>
            <a:solidFill>
              <a:srgbClr val="010101">
                <a:alpha val="1746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6343815" y="3704170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492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87" y="186690"/>
                  </a:lnTo>
                  <a:lnTo>
                    <a:pt x="124587" y="716280"/>
                  </a:lnTo>
                  <a:lnTo>
                    <a:pt x="361492" y="716280"/>
                  </a:lnTo>
                  <a:lnTo>
                    <a:pt x="361492" y="186690"/>
                  </a:lnTo>
                  <a:lnTo>
                    <a:pt x="361492" y="0"/>
                  </a:lnTo>
                  <a:close/>
                </a:path>
              </a:pathLst>
            </a:custGeom>
            <a:solidFill>
              <a:srgbClr val="010101">
                <a:alpha val="1811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6332309" y="3692664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492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87" y="186690"/>
                  </a:lnTo>
                  <a:lnTo>
                    <a:pt x="124587" y="716280"/>
                  </a:lnTo>
                  <a:lnTo>
                    <a:pt x="361492" y="716280"/>
                  </a:lnTo>
                  <a:lnTo>
                    <a:pt x="361492" y="186690"/>
                  </a:lnTo>
                  <a:lnTo>
                    <a:pt x="361492" y="0"/>
                  </a:lnTo>
                  <a:close/>
                </a:path>
              </a:pathLst>
            </a:custGeom>
            <a:solidFill>
              <a:srgbClr val="010101">
                <a:alpha val="1876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6320803" y="3681158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492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87" y="186690"/>
                  </a:lnTo>
                  <a:lnTo>
                    <a:pt x="124587" y="716280"/>
                  </a:lnTo>
                  <a:lnTo>
                    <a:pt x="361492" y="716280"/>
                  </a:lnTo>
                  <a:lnTo>
                    <a:pt x="361492" y="186690"/>
                  </a:lnTo>
                  <a:lnTo>
                    <a:pt x="361492" y="0"/>
                  </a:lnTo>
                  <a:close/>
                </a:path>
              </a:pathLst>
            </a:custGeom>
            <a:solidFill>
              <a:srgbClr val="010101">
                <a:alpha val="1941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6309284" y="3669652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492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99" y="186690"/>
                  </a:lnTo>
                  <a:lnTo>
                    <a:pt x="124599" y="716280"/>
                  </a:lnTo>
                  <a:lnTo>
                    <a:pt x="361492" y="716280"/>
                  </a:lnTo>
                  <a:lnTo>
                    <a:pt x="361492" y="186690"/>
                  </a:lnTo>
                  <a:lnTo>
                    <a:pt x="361492" y="0"/>
                  </a:lnTo>
                  <a:close/>
                </a:path>
              </a:pathLst>
            </a:custGeom>
            <a:solidFill>
              <a:srgbClr val="010101">
                <a:alpha val="2005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6297790" y="3658145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492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87" y="186690"/>
                  </a:lnTo>
                  <a:lnTo>
                    <a:pt x="124587" y="716280"/>
                  </a:lnTo>
                  <a:lnTo>
                    <a:pt x="361492" y="716280"/>
                  </a:lnTo>
                  <a:lnTo>
                    <a:pt x="361492" y="186690"/>
                  </a:lnTo>
                  <a:lnTo>
                    <a:pt x="361492" y="0"/>
                  </a:lnTo>
                  <a:close/>
                </a:path>
              </a:pathLst>
            </a:custGeom>
            <a:solidFill>
              <a:srgbClr val="010101">
                <a:alpha val="2070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6286284" y="3646639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492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87" y="186690"/>
                  </a:lnTo>
                  <a:lnTo>
                    <a:pt x="124587" y="716280"/>
                  </a:lnTo>
                  <a:lnTo>
                    <a:pt x="361492" y="716280"/>
                  </a:lnTo>
                  <a:lnTo>
                    <a:pt x="361492" y="186690"/>
                  </a:lnTo>
                  <a:lnTo>
                    <a:pt x="361492" y="0"/>
                  </a:lnTo>
                  <a:close/>
                </a:path>
              </a:pathLst>
            </a:custGeom>
            <a:solidFill>
              <a:srgbClr val="010101">
                <a:alpha val="2135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6274778" y="3635133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492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87" y="186690"/>
                  </a:lnTo>
                  <a:lnTo>
                    <a:pt x="124587" y="716280"/>
                  </a:lnTo>
                  <a:lnTo>
                    <a:pt x="361492" y="716280"/>
                  </a:lnTo>
                  <a:lnTo>
                    <a:pt x="361492" y="186690"/>
                  </a:lnTo>
                  <a:lnTo>
                    <a:pt x="361492" y="0"/>
                  </a:lnTo>
                  <a:close/>
                </a:path>
              </a:pathLst>
            </a:custGeom>
            <a:solidFill>
              <a:srgbClr val="010101">
                <a:alpha val="22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6263259" y="3623627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492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99" y="186690"/>
                  </a:lnTo>
                  <a:lnTo>
                    <a:pt x="124599" y="716280"/>
                  </a:lnTo>
                  <a:lnTo>
                    <a:pt x="361492" y="716280"/>
                  </a:lnTo>
                  <a:lnTo>
                    <a:pt x="361492" y="186690"/>
                  </a:lnTo>
                  <a:lnTo>
                    <a:pt x="361492" y="0"/>
                  </a:lnTo>
                  <a:close/>
                </a:path>
              </a:pathLst>
            </a:custGeom>
            <a:solidFill>
              <a:srgbClr val="010101">
                <a:alpha val="2264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6251765" y="3612121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492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87" y="186690"/>
                  </a:lnTo>
                  <a:lnTo>
                    <a:pt x="124587" y="716280"/>
                  </a:lnTo>
                  <a:lnTo>
                    <a:pt x="361492" y="716280"/>
                  </a:lnTo>
                  <a:lnTo>
                    <a:pt x="361492" y="186690"/>
                  </a:lnTo>
                  <a:lnTo>
                    <a:pt x="361492" y="0"/>
                  </a:lnTo>
                  <a:close/>
                </a:path>
              </a:pathLst>
            </a:custGeom>
            <a:solidFill>
              <a:srgbClr val="010101">
                <a:alpha val="232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6240259" y="3600614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492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87" y="186690"/>
                  </a:lnTo>
                  <a:lnTo>
                    <a:pt x="124587" y="716280"/>
                  </a:lnTo>
                  <a:lnTo>
                    <a:pt x="361492" y="716280"/>
                  </a:lnTo>
                  <a:lnTo>
                    <a:pt x="361492" y="186690"/>
                  </a:lnTo>
                  <a:lnTo>
                    <a:pt x="361492" y="0"/>
                  </a:lnTo>
                  <a:close/>
                </a:path>
              </a:pathLst>
            </a:custGeom>
            <a:solidFill>
              <a:srgbClr val="010101">
                <a:alpha val="2394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6228753" y="3589108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492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87" y="186690"/>
                  </a:lnTo>
                  <a:lnTo>
                    <a:pt x="124587" y="716280"/>
                  </a:lnTo>
                  <a:lnTo>
                    <a:pt x="361492" y="716280"/>
                  </a:lnTo>
                  <a:lnTo>
                    <a:pt x="361492" y="186690"/>
                  </a:lnTo>
                  <a:lnTo>
                    <a:pt x="361492" y="0"/>
                  </a:lnTo>
                  <a:close/>
                </a:path>
              </a:pathLst>
            </a:custGeom>
            <a:solidFill>
              <a:srgbClr val="010101">
                <a:alpha val="2458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6217234" y="3577602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505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99" y="186690"/>
                  </a:lnTo>
                  <a:lnTo>
                    <a:pt x="124599" y="716280"/>
                  </a:lnTo>
                  <a:lnTo>
                    <a:pt x="361505" y="716280"/>
                  </a:lnTo>
                  <a:lnTo>
                    <a:pt x="361505" y="186690"/>
                  </a:lnTo>
                  <a:lnTo>
                    <a:pt x="361505" y="0"/>
                  </a:lnTo>
                  <a:close/>
                </a:path>
              </a:pathLst>
            </a:custGeom>
            <a:solidFill>
              <a:srgbClr val="010101">
                <a:alpha val="2523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6205741" y="3566096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492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87" y="186690"/>
                  </a:lnTo>
                  <a:lnTo>
                    <a:pt x="124587" y="716280"/>
                  </a:lnTo>
                  <a:lnTo>
                    <a:pt x="361492" y="716280"/>
                  </a:lnTo>
                  <a:lnTo>
                    <a:pt x="361492" y="186690"/>
                  </a:lnTo>
                  <a:lnTo>
                    <a:pt x="361492" y="0"/>
                  </a:lnTo>
                  <a:close/>
                </a:path>
              </a:pathLst>
            </a:custGeom>
            <a:solidFill>
              <a:srgbClr val="010101">
                <a:alpha val="2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6194234" y="3554590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492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87" y="186690"/>
                  </a:lnTo>
                  <a:lnTo>
                    <a:pt x="124587" y="716280"/>
                  </a:lnTo>
                  <a:lnTo>
                    <a:pt x="361492" y="716280"/>
                  </a:lnTo>
                  <a:lnTo>
                    <a:pt x="361492" y="186690"/>
                  </a:lnTo>
                  <a:lnTo>
                    <a:pt x="361492" y="0"/>
                  </a:lnTo>
                  <a:close/>
                </a:path>
              </a:pathLst>
            </a:custGeom>
            <a:solidFill>
              <a:srgbClr val="010101">
                <a:alpha val="2652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6182715" y="3543083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492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87" y="186690"/>
                  </a:lnTo>
                  <a:lnTo>
                    <a:pt x="124587" y="716280"/>
                  </a:lnTo>
                  <a:lnTo>
                    <a:pt x="361492" y="716280"/>
                  </a:lnTo>
                  <a:lnTo>
                    <a:pt x="361492" y="186690"/>
                  </a:lnTo>
                  <a:lnTo>
                    <a:pt x="361492" y="0"/>
                  </a:lnTo>
                  <a:close/>
                </a:path>
              </a:pathLst>
            </a:custGeom>
            <a:solidFill>
              <a:srgbClr val="010101">
                <a:alpha val="27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6171209" y="3531577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505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99" y="186690"/>
                  </a:lnTo>
                  <a:lnTo>
                    <a:pt x="124599" y="716280"/>
                  </a:lnTo>
                  <a:lnTo>
                    <a:pt x="361505" y="716280"/>
                  </a:lnTo>
                  <a:lnTo>
                    <a:pt x="361505" y="186690"/>
                  </a:lnTo>
                  <a:lnTo>
                    <a:pt x="361505" y="0"/>
                  </a:lnTo>
                  <a:close/>
                </a:path>
              </a:pathLst>
            </a:custGeom>
            <a:solidFill>
              <a:srgbClr val="010101">
                <a:alpha val="2782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6159716" y="3520071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492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87" y="186690"/>
                  </a:lnTo>
                  <a:lnTo>
                    <a:pt x="124587" y="716280"/>
                  </a:lnTo>
                  <a:lnTo>
                    <a:pt x="361492" y="716280"/>
                  </a:lnTo>
                  <a:lnTo>
                    <a:pt x="361492" y="186690"/>
                  </a:lnTo>
                  <a:lnTo>
                    <a:pt x="361492" y="0"/>
                  </a:lnTo>
                  <a:close/>
                </a:path>
              </a:pathLst>
            </a:custGeom>
            <a:solidFill>
              <a:srgbClr val="010101">
                <a:alpha val="2846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6148210" y="3508565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492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87" y="186690"/>
                  </a:lnTo>
                  <a:lnTo>
                    <a:pt x="124587" y="716280"/>
                  </a:lnTo>
                  <a:lnTo>
                    <a:pt x="361492" y="716280"/>
                  </a:lnTo>
                  <a:lnTo>
                    <a:pt x="361492" y="186690"/>
                  </a:lnTo>
                  <a:lnTo>
                    <a:pt x="361492" y="0"/>
                  </a:lnTo>
                  <a:close/>
                </a:path>
              </a:pathLst>
            </a:custGeom>
            <a:solidFill>
              <a:srgbClr val="010101">
                <a:alpha val="2911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6136691" y="3497059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492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87" y="186690"/>
                  </a:lnTo>
                  <a:lnTo>
                    <a:pt x="124587" y="716280"/>
                  </a:lnTo>
                  <a:lnTo>
                    <a:pt x="361492" y="716280"/>
                  </a:lnTo>
                  <a:lnTo>
                    <a:pt x="361492" y="186690"/>
                  </a:lnTo>
                  <a:lnTo>
                    <a:pt x="361492" y="0"/>
                  </a:lnTo>
                  <a:close/>
                </a:path>
              </a:pathLst>
            </a:custGeom>
            <a:solidFill>
              <a:srgbClr val="010101">
                <a:alpha val="2976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6125184" y="3485552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505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99" y="186690"/>
                  </a:lnTo>
                  <a:lnTo>
                    <a:pt x="124599" y="716280"/>
                  </a:lnTo>
                  <a:lnTo>
                    <a:pt x="361505" y="716280"/>
                  </a:lnTo>
                  <a:lnTo>
                    <a:pt x="361505" y="186690"/>
                  </a:lnTo>
                  <a:lnTo>
                    <a:pt x="361505" y="0"/>
                  </a:lnTo>
                  <a:close/>
                </a:path>
              </a:pathLst>
            </a:custGeom>
            <a:solidFill>
              <a:srgbClr val="010101">
                <a:alpha val="3041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6113691" y="3474046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492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87" y="186690"/>
                  </a:lnTo>
                  <a:lnTo>
                    <a:pt x="124587" y="716280"/>
                  </a:lnTo>
                  <a:lnTo>
                    <a:pt x="361492" y="716280"/>
                  </a:lnTo>
                  <a:lnTo>
                    <a:pt x="361492" y="186690"/>
                  </a:lnTo>
                  <a:lnTo>
                    <a:pt x="361492" y="0"/>
                  </a:lnTo>
                  <a:close/>
                </a:path>
              </a:pathLst>
            </a:custGeom>
            <a:solidFill>
              <a:srgbClr val="010101">
                <a:alpha val="3105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6102185" y="3462540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492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87" y="186690"/>
                  </a:lnTo>
                  <a:lnTo>
                    <a:pt x="124587" y="716280"/>
                  </a:lnTo>
                  <a:lnTo>
                    <a:pt x="361492" y="716280"/>
                  </a:lnTo>
                  <a:lnTo>
                    <a:pt x="361492" y="186690"/>
                  </a:lnTo>
                  <a:lnTo>
                    <a:pt x="361492" y="0"/>
                  </a:lnTo>
                  <a:close/>
                </a:path>
              </a:pathLst>
            </a:custGeom>
            <a:solidFill>
              <a:srgbClr val="010101">
                <a:alpha val="3170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6090666" y="3451034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492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87" y="186690"/>
                  </a:lnTo>
                  <a:lnTo>
                    <a:pt x="124587" y="716280"/>
                  </a:lnTo>
                  <a:lnTo>
                    <a:pt x="361492" y="716280"/>
                  </a:lnTo>
                  <a:lnTo>
                    <a:pt x="361492" y="186690"/>
                  </a:lnTo>
                  <a:lnTo>
                    <a:pt x="361492" y="0"/>
                  </a:lnTo>
                  <a:close/>
                </a:path>
              </a:pathLst>
            </a:custGeom>
            <a:solidFill>
              <a:srgbClr val="010101">
                <a:alpha val="3235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6079160" y="3439528"/>
              <a:ext cx="361950" cy="716280"/>
            </a:xfrm>
            <a:custGeom>
              <a:avLst/>
              <a:gdLst/>
              <a:ahLst/>
              <a:cxnLst/>
              <a:rect l="l" t="t" r="r" b="b"/>
              <a:pathLst>
                <a:path w="361950" h="716279">
                  <a:moveTo>
                    <a:pt x="361505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124599" y="186690"/>
                  </a:lnTo>
                  <a:lnTo>
                    <a:pt x="124599" y="716280"/>
                  </a:lnTo>
                  <a:lnTo>
                    <a:pt x="361505" y="716280"/>
                  </a:lnTo>
                  <a:lnTo>
                    <a:pt x="361505" y="186690"/>
                  </a:lnTo>
                  <a:lnTo>
                    <a:pt x="361505" y="0"/>
                  </a:lnTo>
                  <a:close/>
                </a:path>
              </a:pathLst>
            </a:custGeom>
            <a:solidFill>
              <a:srgbClr val="010101">
                <a:alpha val="33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3" name="object 83"/>
          <p:cNvSpPr txBox="1"/>
          <p:nvPr/>
        </p:nvSpPr>
        <p:spPr>
          <a:xfrm>
            <a:off x="6073117" y="3122032"/>
            <a:ext cx="452755" cy="12509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50" b="1" spc="-72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8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3143" cy="685798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46315" y="502043"/>
              <a:ext cx="11124565" cy="5844540"/>
            </a:xfrm>
            <a:custGeom>
              <a:avLst/>
              <a:gdLst/>
              <a:ahLst/>
              <a:cxnLst/>
              <a:rect l="l" t="t" r="r" b="b"/>
              <a:pathLst>
                <a:path w="11124565" h="5844540">
                  <a:moveTo>
                    <a:pt x="11124552" y="0"/>
                  </a:moveTo>
                  <a:lnTo>
                    <a:pt x="0" y="0"/>
                  </a:lnTo>
                  <a:lnTo>
                    <a:pt x="0" y="5844298"/>
                  </a:lnTo>
                  <a:lnTo>
                    <a:pt x="11124552" y="5844298"/>
                  </a:lnTo>
                  <a:lnTo>
                    <a:pt x="11124552" y="0"/>
                  </a:lnTo>
                  <a:close/>
                </a:path>
              </a:pathLst>
            </a:custGeom>
            <a:solidFill>
              <a:srgbClr val="1D1D1B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09725" y="0"/>
              <a:ext cx="508634" cy="505459"/>
            </a:xfrm>
            <a:custGeom>
              <a:avLst/>
              <a:gdLst/>
              <a:ahLst/>
              <a:cxnLst/>
              <a:rect l="l" t="t" r="r" b="b"/>
              <a:pathLst>
                <a:path w="508634" h="505459">
                  <a:moveTo>
                    <a:pt x="508482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08482" y="505231"/>
                  </a:lnTo>
                  <a:lnTo>
                    <a:pt x="508482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6996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29" y="50523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79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16" y="50523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8D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79" y="505218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16" y="50537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279" y="1010589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16" y="50537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675948" y="50175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679491" y="0"/>
              <a:ext cx="511809" cy="502284"/>
            </a:xfrm>
            <a:custGeom>
              <a:avLst/>
              <a:gdLst/>
              <a:ahLst/>
              <a:cxnLst/>
              <a:rect l="l" t="t" r="r" b="b"/>
              <a:pathLst>
                <a:path w="511809" h="502284">
                  <a:moveTo>
                    <a:pt x="511225" y="0"/>
                  </a:moveTo>
                  <a:lnTo>
                    <a:pt x="0" y="0"/>
                  </a:lnTo>
                  <a:lnTo>
                    <a:pt x="0" y="501738"/>
                  </a:lnTo>
                  <a:lnTo>
                    <a:pt x="511225" y="501738"/>
                  </a:lnTo>
                  <a:lnTo>
                    <a:pt x="511225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162271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94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675948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675948" y="151427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72"/>
                  </a:lnTo>
                  <a:lnTo>
                    <a:pt x="514781" y="506272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640123" y="501751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83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83" y="506260"/>
                  </a:lnTo>
                  <a:lnTo>
                    <a:pt x="519683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159807" y="501751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83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83" y="506260"/>
                  </a:lnTo>
                  <a:lnTo>
                    <a:pt x="519683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279" y="5834824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279" y="6346406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09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279" y="5323243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279" y="4811648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35558" y="5834824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66850" y="5834824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656798" y="6344107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168380" y="6344107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150018" y="5834291"/>
              <a:ext cx="2043430" cy="1024255"/>
            </a:xfrm>
            <a:custGeom>
              <a:avLst/>
              <a:gdLst/>
              <a:ahLst/>
              <a:cxnLst/>
              <a:rect l="l" t="t" r="r" b="b"/>
              <a:pathLst>
                <a:path w="2043429" h="1024254">
                  <a:moveTo>
                    <a:pt x="511581" y="512127"/>
                  </a:moveTo>
                  <a:lnTo>
                    <a:pt x="0" y="512127"/>
                  </a:lnTo>
                  <a:lnTo>
                    <a:pt x="0" y="1023696"/>
                  </a:lnTo>
                  <a:lnTo>
                    <a:pt x="511581" y="1023696"/>
                  </a:lnTo>
                  <a:lnTo>
                    <a:pt x="511581" y="512127"/>
                  </a:lnTo>
                  <a:close/>
                </a:path>
                <a:path w="2043429" h="1024254">
                  <a:moveTo>
                    <a:pt x="2043125" y="0"/>
                  </a:moveTo>
                  <a:lnTo>
                    <a:pt x="1533715" y="0"/>
                  </a:lnTo>
                  <a:lnTo>
                    <a:pt x="1533715" y="511581"/>
                  </a:lnTo>
                  <a:lnTo>
                    <a:pt x="2043125" y="511581"/>
                  </a:lnTo>
                  <a:lnTo>
                    <a:pt x="2043125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682704" y="6345872"/>
              <a:ext cx="510540" cy="511809"/>
            </a:xfrm>
            <a:custGeom>
              <a:avLst/>
              <a:gdLst/>
              <a:ahLst/>
              <a:cxnLst/>
              <a:rect l="l" t="t" r="r" b="b"/>
              <a:pathLst>
                <a:path w="510540" h="511809">
                  <a:moveTo>
                    <a:pt x="510438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0438" y="511581"/>
                  </a:lnTo>
                  <a:lnTo>
                    <a:pt x="510438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1171821" y="5833732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10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9093014" y="1752600"/>
            <a:ext cx="2372360" cy="55118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ct val="102899"/>
              </a:lnSpc>
              <a:spcBef>
                <a:spcPts val="40"/>
              </a:spcBef>
            </a:pPr>
            <a:r>
              <a:rPr sz="1700" spc="-105" dirty="0">
                <a:solidFill>
                  <a:srgbClr val="00983A"/>
                </a:solidFill>
                <a:latin typeface="Arial Black"/>
                <a:cs typeface="Arial Black"/>
              </a:rPr>
              <a:t>Apropiar la  </a:t>
            </a:r>
            <a:r>
              <a:rPr sz="1700" spc="-100" dirty="0">
                <a:solidFill>
                  <a:srgbClr val="00983A"/>
                </a:solidFill>
                <a:latin typeface="Arial Black"/>
                <a:cs typeface="Arial Black"/>
              </a:rPr>
              <a:t>transformación</a:t>
            </a:r>
            <a:r>
              <a:rPr sz="1700" spc="-80" dirty="0">
                <a:solidFill>
                  <a:srgbClr val="00983A"/>
                </a:solidFill>
                <a:latin typeface="Arial Black"/>
                <a:cs typeface="Arial Black"/>
              </a:rPr>
              <a:t> </a:t>
            </a:r>
            <a:r>
              <a:rPr sz="1700" spc="-105" dirty="0">
                <a:solidFill>
                  <a:srgbClr val="00983A"/>
                </a:solidFill>
                <a:latin typeface="Arial Black"/>
                <a:cs typeface="Arial Black"/>
              </a:rPr>
              <a:t>digital</a:t>
            </a:r>
            <a:endParaRPr sz="1700">
              <a:latin typeface="Arial Black"/>
              <a:cs typeface="Arial Black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906184" y="2917596"/>
            <a:ext cx="8344534" cy="55118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ct val="102899"/>
              </a:lnSpc>
              <a:spcBef>
                <a:spcPts val="40"/>
              </a:spcBef>
            </a:pP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Fortalecer </a:t>
            </a:r>
            <a:r>
              <a:rPr sz="1700" spc="-95" dirty="0">
                <a:solidFill>
                  <a:srgbClr val="FFFFFF"/>
                </a:solidFill>
                <a:latin typeface="Arial Black"/>
                <a:cs typeface="Arial Black"/>
              </a:rPr>
              <a:t>el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uso </a:t>
            </a:r>
            <a:r>
              <a:rPr sz="1700" spc="-140" dirty="0">
                <a:solidFill>
                  <a:srgbClr val="FFFFFF"/>
                </a:solidFill>
                <a:latin typeface="Arial Black"/>
                <a:cs typeface="Arial Black"/>
              </a:rPr>
              <a:t>y 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aprovechamiento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las </a:t>
            </a:r>
            <a:r>
              <a:rPr sz="1700" spc="-125" dirty="0">
                <a:solidFill>
                  <a:srgbClr val="FFFFFF"/>
                </a:solidFill>
                <a:latin typeface="Arial Black"/>
                <a:cs typeface="Arial Black"/>
              </a:rPr>
              <a:t>tecnologías </a:t>
            </a:r>
            <a:r>
              <a:rPr sz="1700" spc="-140" dirty="0">
                <a:solidFill>
                  <a:srgbClr val="FFFFFF"/>
                </a:solidFill>
                <a:latin typeface="Arial Black"/>
                <a:cs typeface="Arial Black"/>
              </a:rPr>
              <a:t>y </a:t>
            </a:r>
            <a:r>
              <a:rPr sz="1700" spc="-105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1700" spc="-100" dirty="0">
                <a:solidFill>
                  <a:srgbClr val="FFFFFF"/>
                </a:solidFill>
                <a:latin typeface="Arial Black"/>
                <a:cs typeface="Arial Black"/>
              </a:rPr>
              <a:t>información, </a:t>
            </a:r>
            <a:r>
              <a:rPr sz="1700" spc="-125" dirty="0">
                <a:solidFill>
                  <a:srgbClr val="FFFFFF"/>
                </a:solidFill>
                <a:latin typeface="Arial Black"/>
                <a:cs typeface="Arial Black"/>
              </a:rPr>
              <a:t>como 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insumos</a:t>
            </a:r>
            <a:r>
              <a:rPr sz="1700" spc="-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30" dirty="0">
                <a:solidFill>
                  <a:srgbClr val="FFFFFF"/>
                </a:solidFill>
                <a:latin typeface="Arial Black"/>
                <a:cs typeface="Arial Black"/>
              </a:rPr>
              <a:t>esenciales</a:t>
            </a:r>
            <a:r>
              <a:rPr sz="1700" spc="-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en</a:t>
            </a:r>
            <a:r>
              <a:rPr sz="1700" spc="-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95" dirty="0">
                <a:solidFill>
                  <a:srgbClr val="FFFFFF"/>
                </a:solidFill>
                <a:latin typeface="Arial Black"/>
                <a:cs typeface="Arial Black"/>
              </a:rPr>
              <a:t>el</a:t>
            </a:r>
            <a:r>
              <a:rPr sz="1700" spc="-6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logro</a:t>
            </a:r>
            <a:r>
              <a:rPr sz="1700" spc="-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1700" spc="-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00" dirty="0">
                <a:solidFill>
                  <a:srgbClr val="FFFFFF"/>
                </a:solidFill>
                <a:latin typeface="Arial Black"/>
                <a:cs typeface="Arial Black"/>
              </a:rPr>
              <a:t>los</a:t>
            </a:r>
            <a:r>
              <a:rPr sz="1700" spc="-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objetivos</a:t>
            </a:r>
            <a:r>
              <a:rPr sz="1700" spc="-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30" dirty="0">
                <a:solidFill>
                  <a:srgbClr val="FFFFFF"/>
                </a:solidFill>
                <a:latin typeface="Arial Black"/>
                <a:cs typeface="Arial Black"/>
              </a:rPr>
              <a:t>estratégicos</a:t>
            </a:r>
            <a:r>
              <a:rPr sz="1700" spc="-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1700" spc="-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05" dirty="0">
                <a:solidFill>
                  <a:srgbClr val="FFFFFF"/>
                </a:solidFill>
                <a:latin typeface="Arial Black"/>
                <a:cs typeface="Arial Black"/>
              </a:rPr>
              <a:t>la</a:t>
            </a:r>
            <a:r>
              <a:rPr sz="1700" spc="-5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Unidad</a:t>
            </a:r>
            <a:endParaRPr sz="1700">
              <a:latin typeface="Arial Black"/>
              <a:cs typeface="Arial Black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88814" y="3067215"/>
            <a:ext cx="1659889" cy="55118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 indent="203200">
              <a:lnSpc>
                <a:spcPct val="102899"/>
              </a:lnSpc>
              <a:spcBef>
                <a:spcPts val="40"/>
              </a:spcBef>
            </a:pPr>
            <a:r>
              <a:rPr sz="1700" b="1" spc="-10" dirty="0">
                <a:solidFill>
                  <a:srgbClr val="FFFFFF"/>
                </a:solidFill>
                <a:latin typeface="Arial"/>
                <a:cs typeface="Arial"/>
              </a:rPr>
              <a:t>OBJETIVOS  </a:t>
            </a:r>
            <a:r>
              <a:rPr sz="1700" b="1" spc="-5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700" b="1" spc="-8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700" b="1" spc="5" dirty="0">
                <a:solidFill>
                  <a:srgbClr val="FFFFFF"/>
                </a:solidFill>
                <a:latin typeface="Arial"/>
                <a:cs typeface="Arial"/>
              </a:rPr>
              <a:t>TR</a:t>
            </a:r>
            <a:r>
              <a:rPr sz="1700" b="1" spc="-23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700" b="1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b="1" spc="-10" dirty="0">
                <a:solidFill>
                  <a:srgbClr val="FFFFFF"/>
                </a:solidFill>
                <a:latin typeface="Arial"/>
                <a:cs typeface="Arial"/>
              </a:rPr>
              <a:t>É</a:t>
            </a:r>
            <a:r>
              <a:rPr sz="1700" b="1" spc="-40" dirty="0">
                <a:solidFill>
                  <a:srgbClr val="FFFFFF"/>
                </a:solidFill>
                <a:latin typeface="Arial"/>
                <a:cs typeface="Arial"/>
              </a:rPr>
              <a:t>GIC</a:t>
            </a:r>
            <a:r>
              <a:rPr sz="1700" b="1" spc="-6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700" b="1" spc="-4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7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56996" y="505625"/>
            <a:ext cx="8748395" cy="505459"/>
          </a:xfrm>
          <a:custGeom>
            <a:avLst/>
            <a:gdLst/>
            <a:ahLst/>
            <a:cxnLst/>
            <a:rect l="l" t="t" r="r" b="b"/>
            <a:pathLst>
              <a:path w="8748395" h="505459">
                <a:moveTo>
                  <a:pt x="8747963" y="0"/>
                </a:moveTo>
                <a:lnTo>
                  <a:pt x="0" y="0"/>
                </a:lnTo>
                <a:lnTo>
                  <a:pt x="0" y="504977"/>
                </a:lnTo>
                <a:lnTo>
                  <a:pt x="8747963" y="504977"/>
                </a:lnTo>
                <a:lnTo>
                  <a:pt x="8747963" y="0"/>
                </a:lnTo>
                <a:close/>
              </a:path>
            </a:pathLst>
          </a:custGeom>
          <a:solidFill>
            <a:srgbClr val="0098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1126008" y="518082"/>
            <a:ext cx="499935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0" spc="-200" dirty="0">
                <a:solidFill>
                  <a:srgbClr val="FFFFFF"/>
                </a:solidFill>
                <a:latin typeface="Arial Black"/>
                <a:cs typeface="Arial Black"/>
              </a:rPr>
              <a:t>LÍNEA </a:t>
            </a:r>
            <a:r>
              <a:rPr sz="2800" b="0" spc="-245" dirty="0">
                <a:solidFill>
                  <a:srgbClr val="FFFFFF"/>
                </a:solidFill>
                <a:latin typeface="Arial Black"/>
                <a:cs typeface="Arial Black"/>
              </a:rPr>
              <a:t>ESTRATÉGICA</a:t>
            </a:r>
            <a:r>
              <a:rPr sz="2800" b="0" spc="1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b="0" spc="-190" dirty="0">
                <a:solidFill>
                  <a:srgbClr val="FFFFFF"/>
                </a:solidFill>
                <a:latin typeface="Arial Black"/>
                <a:cs typeface="Arial Black"/>
              </a:rPr>
              <a:t>CINCO</a:t>
            </a:r>
            <a:endParaRPr sz="2800">
              <a:latin typeface="Arial Black"/>
              <a:cs typeface="Arial Black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57695" y="1510708"/>
            <a:ext cx="7861934" cy="8883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650" b="1" spc="25" dirty="0">
                <a:solidFill>
                  <a:srgbClr val="00983A"/>
                </a:solidFill>
                <a:latin typeface="Arial"/>
                <a:cs typeface="Arial"/>
              </a:rPr>
              <a:t>DESAFÍOS</a:t>
            </a:r>
            <a:r>
              <a:rPr sz="5650" b="1" spc="295" dirty="0">
                <a:solidFill>
                  <a:srgbClr val="00983A"/>
                </a:solidFill>
                <a:latin typeface="Arial"/>
                <a:cs typeface="Arial"/>
              </a:rPr>
              <a:t> </a:t>
            </a:r>
            <a:r>
              <a:rPr sz="5650" b="1" spc="55" dirty="0">
                <a:solidFill>
                  <a:srgbClr val="00983A"/>
                </a:solidFill>
                <a:latin typeface="Arial"/>
                <a:cs typeface="Arial"/>
              </a:rPr>
              <a:t>DIGITALES</a:t>
            </a:r>
            <a:endParaRPr sz="565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637846" y="562883"/>
            <a:ext cx="8288655" cy="4359910"/>
            <a:chOff x="637846" y="562883"/>
            <a:chExt cx="8288655" cy="4359910"/>
          </a:xfrm>
        </p:grpSpPr>
        <p:sp>
          <p:nvSpPr>
            <p:cNvPr id="35" name="object 35"/>
            <p:cNvSpPr/>
            <p:nvPr/>
          </p:nvSpPr>
          <p:spPr>
            <a:xfrm>
              <a:off x="637846" y="562883"/>
              <a:ext cx="384810" cy="384810"/>
            </a:xfrm>
            <a:custGeom>
              <a:avLst/>
              <a:gdLst/>
              <a:ahLst/>
              <a:cxnLst/>
              <a:rect l="l" t="t" r="r" b="b"/>
              <a:pathLst>
                <a:path w="384809" h="384809">
                  <a:moveTo>
                    <a:pt x="192100" y="0"/>
                  </a:moveTo>
                  <a:lnTo>
                    <a:pt x="148104" y="5082"/>
                  </a:lnTo>
                  <a:lnTo>
                    <a:pt x="107690" y="19553"/>
                  </a:lnTo>
                  <a:lnTo>
                    <a:pt x="72019" y="42253"/>
                  </a:lnTo>
                  <a:lnTo>
                    <a:pt x="42253" y="72019"/>
                  </a:lnTo>
                  <a:lnTo>
                    <a:pt x="19553" y="107690"/>
                  </a:lnTo>
                  <a:lnTo>
                    <a:pt x="5082" y="148104"/>
                  </a:lnTo>
                  <a:lnTo>
                    <a:pt x="0" y="192100"/>
                  </a:lnTo>
                  <a:lnTo>
                    <a:pt x="5082" y="236096"/>
                  </a:lnTo>
                  <a:lnTo>
                    <a:pt x="19553" y="276512"/>
                  </a:lnTo>
                  <a:lnTo>
                    <a:pt x="42253" y="312185"/>
                  </a:lnTo>
                  <a:lnTo>
                    <a:pt x="72019" y="341954"/>
                  </a:lnTo>
                  <a:lnTo>
                    <a:pt x="107690" y="364656"/>
                  </a:lnTo>
                  <a:lnTo>
                    <a:pt x="148104" y="379130"/>
                  </a:lnTo>
                  <a:lnTo>
                    <a:pt x="192100" y="384213"/>
                  </a:lnTo>
                  <a:lnTo>
                    <a:pt x="236096" y="379130"/>
                  </a:lnTo>
                  <a:lnTo>
                    <a:pt x="276512" y="364656"/>
                  </a:lnTo>
                  <a:lnTo>
                    <a:pt x="312185" y="341954"/>
                  </a:lnTo>
                  <a:lnTo>
                    <a:pt x="341954" y="312185"/>
                  </a:lnTo>
                  <a:lnTo>
                    <a:pt x="364656" y="276512"/>
                  </a:lnTo>
                  <a:lnTo>
                    <a:pt x="379130" y="236096"/>
                  </a:lnTo>
                  <a:lnTo>
                    <a:pt x="384213" y="192100"/>
                  </a:lnTo>
                  <a:lnTo>
                    <a:pt x="382475" y="166280"/>
                  </a:lnTo>
                  <a:lnTo>
                    <a:pt x="377421" y="141504"/>
                  </a:lnTo>
                  <a:lnTo>
                    <a:pt x="369286" y="117989"/>
                  </a:lnTo>
                  <a:lnTo>
                    <a:pt x="358305" y="95948"/>
                  </a:lnTo>
                  <a:lnTo>
                    <a:pt x="186118" y="296468"/>
                  </a:lnTo>
                  <a:lnTo>
                    <a:pt x="72478" y="176136"/>
                  </a:lnTo>
                  <a:lnTo>
                    <a:pt x="104597" y="145808"/>
                  </a:lnTo>
                  <a:lnTo>
                    <a:pt x="184556" y="230492"/>
                  </a:lnTo>
                  <a:lnTo>
                    <a:pt x="331152" y="59753"/>
                  </a:lnTo>
                  <a:lnTo>
                    <a:pt x="302337" y="34906"/>
                  </a:lnTo>
                  <a:lnTo>
                    <a:pt x="268993" y="16089"/>
                  </a:lnTo>
                  <a:lnTo>
                    <a:pt x="231966" y="4166"/>
                  </a:lnTo>
                  <a:lnTo>
                    <a:pt x="192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685542" y="1343367"/>
              <a:ext cx="6241415" cy="3579495"/>
            </a:xfrm>
            <a:custGeom>
              <a:avLst/>
              <a:gdLst/>
              <a:ahLst/>
              <a:cxnLst/>
              <a:rect l="l" t="t" r="r" b="b"/>
              <a:pathLst>
                <a:path w="6241415" h="3579495">
                  <a:moveTo>
                    <a:pt x="121018" y="1462405"/>
                  </a:moveTo>
                  <a:lnTo>
                    <a:pt x="92062" y="1462405"/>
                  </a:lnTo>
                  <a:lnTo>
                    <a:pt x="80606" y="1463332"/>
                  </a:lnTo>
                  <a:lnTo>
                    <a:pt x="46774" y="1493951"/>
                  </a:lnTo>
                  <a:lnTo>
                    <a:pt x="38608" y="1924583"/>
                  </a:lnTo>
                  <a:lnTo>
                    <a:pt x="37363" y="1932686"/>
                  </a:lnTo>
                  <a:lnTo>
                    <a:pt x="35026" y="1939772"/>
                  </a:lnTo>
                  <a:lnTo>
                    <a:pt x="31546" y="1945855"/>
                  </a:lnTo>
                  <a:lnTo>
                    <a:pt x="28333" y="1952383"/>
                  </a:lnTo>
                  <a:lnTo>
                    <a:pt x="24003" y="1957882"/>
                  </a:lnTo>
                  <a:lnTo>
                    <a:pt x="18554" y="1962391"/>
                  </a:lnTo>
                  <a:lnTo>
                    <a:pt x="16332" y="1964639"/>
                  </a:lnTo>
                  <a:lnTo>
                    <a:pt x="13474" y="1966214"/>
                  </a:lnTo>
                  <a:lnTo>
                    <a:pt x="10020" y="1967115"/>
                  </a:lnTo>
                  <a:lnTo>
                    <a:pt x="8039" y="1968017"/>
                  </a:lnTo>
                  <a:lnTo>
                    <a:pt x="4699" y="1968906"/>
                  </a:lnTo>
                  <a:lnTo>
                    <a:pt x="0" y="1969820"/>
                  </a:lnTo>
                  <a:lnTo>
                    <a:pt x="0" y="1993112"/>
                  </a:lnTo>
                  <a:lnTo>
                    <a:pt x="36385" y="2025129"/>
                  </a:lnTo>
                  <a:lnTo>
                    <a:pt x="43053" y="2060943"/>
                  </a:lnTo>
                  <a:lnTo>
                    <a:pt x="43053" y="2448877"/>
                  </a:lnTo>
                  <a:lnTo>
                    <a:pt x="43891" y="2460421"/>
                  </a:lnTo>
                  <a:lnTo>
                    <a:pt x="63601" y="2494051"/>
                  </a:lnTo>
                  <a:lnTo>
                    <a:pt x="90957" y="2502217"/>
                  </a:lnTo>
                  <a:lnTo>
                    <a:pt x="121018" y="2502217"/>
                  </a:lnTo>
                  <a:lnTo>
                    <a:pt x="121018" y="2476893"/>
                  </a:lnTo>
                  <a:lnTo>
                    <a:pt x="93789" y="2476893"/>
                  </a:lnTo>
                  <a:lnTo>
                    <a:pt x="89090" y="2475547"/>
                  </a:lnTo>
                  <a:lnTo>
                    <a:pt x="71640" y="2430996"/>
                  </a:lnTo>
                  <a:lnTo>
                    <a:pt x="70523" y="2048459"/>
                  </a:lnTo>
                  <a:lnTo>
                    <a:pt x="70269" y="2041080"/>
                  </a:lnTo>
                  <a:lnTo>
                    <a:pt x="57899" y="2001202"/>
                  </a:lnTo>
                  <a:lnTo>
                    <a:pt x="31546" y="1980615"/>
                  </a:lnTo>
                  <a:lnTo>
                    <a:pt x="36004" y="1978596"/>
                  </a:lnTo>
                  <a:lnTo>
                    <a:pt x="62865" y="1949234"/>
                  </a:lnTo>
                  <a:lnTo>
                    <a:pt x="70523" y="1911096"/>
                  </a:lnTo>
                  <a:lnTo>
                    <a:pt x="72021" y="1516735"/>
                  </a:lnTo>
                  <a:lnTo>
                    <a:pt x="75349" y="1502219"/>
                  </a:lnTo>
                  <a:lnTo>
                    <a:pt x="77089" y="1497495"/>
                  </a:lnTo>
                  <a:lnTo>
                    <a:pt x="79946" y="1493672"/>
                  </a:lnTo>
                  <a:lnTo>
                    <a:pt x="87604" y="1488274"/>
                  </a:lnTo>
                  <a:lnTo>
                    <a:pt x="92798" y="1487030"/>
                  </a:lnTo>
                  <a:lnTo>
                    <a:pt x="121018" y="1487030"/>
                  </a:lnTo>
                  <a:lnTo>
                    <a:pt x="121018" y="1462405"/>
                  </a:lnTo>
                  <a:close/>
                </a:path>
                <a:path w="6241415" h="3579495">
                  <a:moveTo>
                    <a:pt x="133718" y="2653449"/>
                  </a:moveTo>
                  <a:lnTo>
                    <a:pt x="104762" y="2653449"/>
                  </a:lnTo>
                  <a:lnTo>
                    <a:pt x="93306" y="2654376"/>
                  </a:lnTo>
                  <a:lnTo>
                    <a:pt x="59474" y="2685008"/>
                  </a:lnTo>
                  <a:lnTo>
                    <a:pt x="51308" y="3026727"/>
                  </a:lnTo>
                  <a:lnTo>
                    <a:pt x="50063" y="3034842"/>
                  </a:lnTo>
                  <a:lnTo>
                    <a:pt x="47726" y="3041916"/>
                  </a:lnTo>
                  <a:lnTo>
                    <a:pt x="44246" y="3048000"/>
                  </a:lnTo>
                  <a:lnTo>
                    <a:pt x="41033" y="3054527"/>
                  </a:lnTo>
                  <a:lnTo>
                    <a:pt x="36703" y="3060039"/>
                  </a:lnTo>
                  <a:lnTo>
                    <a:pt x="31254" y="3064548"/>
                  </a:lnTo>
                  <a:lnTo>
                    <a:pt x="29032" y="3066783"/>
                  </a:lnTo>
                  <a:lnTo>
                    <a:pt x="26174" y="3068358"/>
                  </a:lnTo>
                  <a:lnTo>
                    <a:pt x="22720" y="3069272"/>
                  </a:lnTo>
                  <a:lnTo>
                    <a:pt x="20739" y="3070161"/>
                  </a:lnTo>
                  <a:lnTo>
                    <a:pt x="17399" y="3071063"/>
                  </a:lnTo>
                  <a:lnTo>
                    <a:pt x="12700" y="3071965"/>
                  </a:lnTo>
                  <a:lnTo>
                    <a:pt x="12700" y="3095256"/>
                  </a:lnTo>
                  <a:lnTo>
                    <a:pt x="49085" y="3127273"/>
                  </a:lnTo>
                  <a:lnTo>
                    <a:pt x="55753" y="3163087"/>
                  </a:lnTo>
                  <a:lnTo>
                    <a:pt x="55753" y="3525621"/>
                  </a:lnTo>
                  <a:lnTo>
                    <a:pt x="56591" y="3537178"/>
                  </a:lnTo>
                  <a:lnTo>
                    <a:pt x="76301" y="3570795"/>
                  </a:lnTo>
                  <a:lnTo>
                    <a:pt x="103657" y="3578961"/>
                  </a:lnTo>
                  <a:lnTo>
                    <a:pt x="133718" y="3578961"/>
                  </a:lnTo>
                  <a:lnTo>
                    <a:pt x="133718" y="3553637"/>
                  </a:lnTo>
                  <a:lnTo>
                    <a:pt x="106489" y="3553637"/>
                  </a:lnTo>
                  <a:lnTo>
                    <a:pt x="101790" y="3552291"/>
                  </a:lnTo>
                  <a:lnTo>
                    <a:pt x="84340" y="3507740"/>
                  </a:lnTo>
                  <a:lnTo>
                    <a:pt x="83223" y="3150603"/>
                  </a:lnTo>
                  <a:lnTo>
                    <a:pt x="82969" y="3143224"/>
                  </a:lnTo>
                  <a:lnTo>
                    <a:pt x="70599" y="3103346"/>
                  </a:lnTo>
                  <a:lnTo>
                    <a:pt x="44246" y="3082760"/>
                  </a:lnTo>
                  <a:lnTo>
                    <a:pt x="48704" y="3080740"/>
                  </a:lnTo>
                  <a:lnTo>
                    <a:pt x="75565" y="3051378"/>
                  </a:lnTo>
                  <a:lnTo>
                    <a:pt x="83223" y="3013240"/>
                  </a:lnTo>
                  <a:lnTo>
                    <a:pt x="84721" y="2707792"/>
                  </a:lnTo>
                  <a:lnTo>
                    <a:pt x="88049" y="2693263"/>
                  </a:lnTo>
                  <a:lnTo>
                    <a:pt x="89789" y="2688539"/>
                  </a:lnTo>
                  <a:lnTo>
                    <a:pt x="92646" y="2684716"/>
                  </a:lnTo>
                  <a:lnTo>
                    <a:pt x="100304" y="2679331"/>
                  </a:lnTo>
                  <a:lnTo>
                    <a:pt x="105498" y="2678087"/>
                  </a:lnTo>
                  <a:lnTo>
                    <a:pt x="133718" y="2678087"/>
                  </a:lnTo>
                  <a:lnTo>
                    <a:pt x="133718" y="2653449"/>
                  </a:lnTo>
                  <a:close/>
                </a:path>
                <a:path w="6241415" h="3579495">
                  <a:moveTo>
                    <a:pt x="6240932" y="0"/>
                  </a:moveTo>
                  <a:lnTo>
                    <a:pt x="6211976" y="0"/>
                  </a:lnTo>
                  <a:lnTo>
                    <a:pt x="6200521" y="927"/>
                  </a:lnTo>
                  <a:lnTo>
                    <a:pt x="6166688" y="31546"/>
                  </a:lnTo>
                  <a:lnTo>
                    <a:pt x="6158522" y="627291"/>
                  </a:lnTo>
                  <a:lnTo>
                    <a:pt x="6157277" y="635393"/>
                  </a:lnTo>
                  <a:lnTo>
                    <a:pt x="6154928" y="642467"/>
                  </a:lnTo>
                  <a:lnTo>
                    <a:pt x="6151461" y="648550"/>
                  </a:lnTo>
                  <a:lnTo>
                    <a:pt x="6148248" y="655078"/>
                  </a:lnTo>
                  <a:lnTo>
                    <a:pt x="6143904" y="660590"/>
                  </a:lnTo>
                  <a:lnTo>
                    <a:pt x="6138469" y="665099"/>
                  </a:lnTo>
                  <a:lnTo>
                    <a:pt x="6136246" y="667334"/>
                  </a:lnTo>
                  <a:lnTo>
                    <a:pt x="6133389" y="668909"/>
                  </a:lnTo>
                  <a:lnTo>
                    <a:pt x="6129934" y="669823"/>
                  </a:lnTo>
                  <a:lnTo>
                    <a:pt x="6127953" y="670712"/>
                  </a:lnTo>
                  <a:lnTo>
                    <a:pt x="6124613" y="671614"/>
                  </a:lnTo>
                  <a:lnTo>
                    <a:pt x="6119914" y="672515"/>
                  </a:lnTo>
                  <a:lnTo>
                    <a:pt x="6119914" y="695807"/>
                  </a:lnTo>
                  <a:lnTo>
                    <a:pt x="6156287" y="727824"/>
                  </a:lnTo>
                  <a:lnTo>
                    <a:pt x="6162967" y="763638"/>
                  </a:lnTo>
                  <a:lnTo>
                    <a:pt x="6162967" y="1392872"/>
                  </a:lnTo>
                  <a:lnTo>
                    <a:pt x="6163805" y="1404416"/>
                  </a:lnTo>
                  <a:lnTo>
                    <a:pt x="6183503" y="1438046"/>
                  </a:lnTo>
                  <a:lnTo>
                    <a:pt x="6210871" y="1446212"/>
                  </a:lnTo>
                  <a:lnTo>
                    <a:pt x="6240932" y="1446212"/>
                  </a:lnTo>
                  <a:lnTo>
                    <a:pt x="6240932" y="1420888"/>
                  </a:lnTo>
                  <a:lnTo>
                    <a:pt x="6213703" y="1420888"/>
                  </a:lnTo>
                  <a:lnTo>
                    <a:pt x="6209004" y="1419542"/>
                  </a:lnTo>
                  <a:lnTo>
                    <a:pt x="6191555" y="1374990"/>
                  </a:lnTo>
                  <a:lnTo>
                    <a:pt x="6190437" y="751154"/>
                  </a:lnTo>
                  <a:lnTo>
                    <a:pt x="6190183" y="743775"/>
                  </a:lnTo>
                  <a:lnTo>
                    <a:pt x="6177813" y="703897"/>
                  </a:lnTo>
                  <a:lnTo>
                    <a:pt x="6151461" y="683310"/>
                  </a:lnTo>
                  <a:lnTo>
                    <a:pt x="6155918" y="681291"/>
                  </a:lnTo>
                  <a:lnTo>
                    <a:pt x="6182779" y="651929"/>
                  </a:lnTo>
                  <a:lnTo>
                    <a:pt x="6190437" y="613791"/>
                  </a:lnTo>
                  <a:lnTo>
                    <a:pt x="6191936" y="54343"/>
                  </a:lnTo>
                  <a:lnTo>
                    <a:pt x="6195263" y="39814"/>
                  </a:lnTo>
                  <a:lnTo>
                    <a:pt x="6197003" y="35090"/>
                  </a:lnTo>
                  <a:lnTo>
                    <a:pt x="6199860" y="31267"/>
                  </a:lnTo>
                  <a:lnTo>
                    <a:pt x="6207518" y="25882"/>
                  </a:lnTo>
                  <a:lnTo>
                    <a:pt x="6212713" y="24638"/>
                  </a:lnTo>
                  <a:lnTo>
                    <a:pt x="6240932" y="24638"/>
                  </a:lnTo>
                  <a:lnTo>
                    <a:pt x="6240932" y="0"/>
                  </a:lnTo>
                  <a:close/>
                </a:path>
              </a:pathLst>
            </a:custGeom>
            <a:solidFill>
              <a:srgbClr val="0098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2854585" y="4144082"/>
            <a:ext cx="7501255" cy="55118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ct val="102899"/>
              </a:lnSpc>
              <a:spcBef>
                <a:spcPts val="40"/>
              </a:spcBef>
            </a:pPr>
            <a:r>
              <a:rPr sz="1700" spc="-85" dirty="0">
                <a:solidFill>
                  <a:srgbClr val="FFFFFF"/>
                </a:solidFill>
                <a:latin typeface="Arial Black"/>
                <a:cs typeface="Arial Black"/>
              </a:rPr>
              <a:t>Cumplir </a:t>
            </a:r>
            <a:r>
              <a:rPr sz="1700" spc="-125" dirty="0">
                <a:solidFill>
                  <a:srgbClr val="FFFFFF"/>
                </a:solidFill>
                <a:latin typeface="Arial Black"/>
                <a:cs typeface="Arial Black"/>
              </a:rPr>
              <a:t>con </a:t>
            </a:r>
            <a:r>
              <a:rPr sz="1700" spc="-95" dirty="0">
                <a:solidFill>
                  <a:srgbClr val="FFFFFF"/>
                </a:solidFill>
                <a:latin typeface="Arial Black"/>
                <a:cs typeface="Arial Black"/>
              </a:rPr>
              <a:t>el </a:t>
            </a:r>
            <a:r>
              <a:rPr sz="1700" spc="-200" dirty="0">
                <a:solidFill>
                  <a:srgbClr val="FFFFFF"/>
                </a:solidFill>
                <a:latin typeface="Arial Black"/>
                <a:cs typeface="Arial Black"/>
              </a:rPr>
              <a:t>100%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las 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metas </a:t>
            </a:r>
            <a:r>
              <a:rPr sz="1700" spc="-85" dirty="0">
                <a:solidFill>
                  <a:srgbClr val="FFFFFF"/>
                </a:solidFill>
                <a:latin typeface="Arial Black"/>
                <a:cs typeface="Arial Black"/>
              </a:rPr>
              <a:t>del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Plan </a:t>
            </a:r>
            <a:r>
              <a:rPr sz="1700" spc="-130" dirty="0">
                <a:solidFill>
                  <a:srgbClr val="FFFFFF"/>
                </a:solidFill>
                <a:latin typeface="Arial Black"/>
                <a:cs typeface="Arial Black"/>
              </a:rPr>
              <a:t>Estratégico </a:t>
            </a:r>
            <a:r>
              <a:rPr sz="1700" spc="-110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700" spc="-155" dirty="0">
                <a:solidFill>
                  <a:srgbClr val="FFFFFF"/>
                </a:solidFill>
                <a:latin typeface="Arial Black"/>
                <a:cs typeface="Arial Black"/>
              </a:rPr>
              <a:t>Tecnología e  </a:t>
            </a:r>
            <a:r>
              <a:rPr sz="1700" spc="-105" dirty="0">
                <a:solidFill>
                  <a:srgbClr val="FFFFFF"/>
                </a:solidFill>
                <a:latin typeface="Arial Black"/>
                <a:cs typeface="Arial Black"/>
              </a:rPr>
              <a:t>Información </a:t>
            </a:r>
            <a:r>
              <a:rPr sz="1700" spc="305" dirty="0">
                <a:solidFill>
                  <a:srgbClr val="FFFFFF"/>
                </a:solidFill>
                <a:latin typeface="Arial Black"/>
                <a:cs typeface="Arial Black"/>
              </a:rPr>
              <a:t>-</a:t>
            </a:r>
            <a:r>
              <a:rPr sz="1700" spc="7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50" dirty="0">
                <a:solidFill>
                  <a:srgbClr val="FFFFFF"/>
                </a:solidFill>
                <a:latin typeface="Arial Black"/>
                <a:cs typeface="Arial Black"/>
              </a:rPr>
              <a:t>PETI.</a:t>
            </a:r>
            <a:endParaRPr sz="1700">
              <a:latin typeface="Arial Black"/>
              <a:cs typeface="Arial Black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68737" y="4112560"/>
            <a:ext cx="1647189" cy="55118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 indent="440690">
              <a:lnSpc>
                <a:spcPct val="102899"/>
              </a:lnSpc>
              <a:spcBef>
                <a:spcPts val="40"/>
              </a:spcBef>
            </a:pPr>
            <a:r>
              <a:rPr sz="1700" b="1" spc="-30" dirty="0">
                <a:solidFill>
                  <a:srgbClr val="FFFFFF"/>
                </a:solidFill>
                <a:latin typeface="Arial"/>
                <a:cs typeface="Arial"/>
              </a:rPr>
              <a:t>METAS  </a:t>
            </a:r>
            <a:r>
              <a:rPr sz="1700" b="1" spc="-5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700" b="1" spc="-8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700" b="1" spc="5" dirty="0">
                <a:solidFill>
                  <a:srgbClr val="FFFFFF"/>
                </a:solidFill>
                <a:latin typeface="Arial"/>
                <a:cs typeface="Arial"/>
              </a:rPr>
              <a:t>TR</a:t>
            </a:r>
            <a:r>
              <a:rPr sz="1700" b="1" spc="-23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700" b="1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b="1" spc="-10" dirty="0">
                <a:solidFill>
                  <a:srgbClr val="FFFFFF"/>
                </a:solidFill>
                <a:latin typeface="Arial"/>
                <a:cs typeface="Arial"/>
              </a:rPr>
              <a:t>É</a:t>
            </a:r>
            <a:r>
              <a:rPr sz="1700" b="1" spc="-45" dirty="0">
                <a:solidFill>
                  <a:srgbClr val="FFFFFF"/>
                </a:solidFill>
                <a:latin typeface="Arial"/>
                <a:cs typeface="Arial"/>
              </a:rPr>
              <a:t>GIC</a:t>
            </a:r>
            <a:r>
              <a:rPr sz="1700" b="1" spc="-6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700" b="1" spc="-4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7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854585" y="5083895"/>
            <a:ext cx="2072639" cy="81788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ct val="102899"/>
              </a:lnSpc>
              <a:spcBef>
                <a:spcPts val="40"/>
              </a:spcBef>
            </a:pPr>
            <a:r>
              <a:rPr sz="1700" b="1" spc="40" dirty="0">
                <a:solidFill>
                  <a:srgbClr val="FFFFFF"/>
                </a:solidFill>
                <a:latin typeface="Arial"/>
                <a:cs typeface="Arial"/>
              </a:rPr>
              <a:t>Cultura digital  </a:t>
            </a:r>
            <a:r>
              <a:rPr sz="1700" b="1" spc="35" dirty="0">
                <a:solidFill>
                  <a:srgbClr val="FFFFFF"/>
                </a:solidFill>
                <a:latin typeface="Arial"/>
                <a:cs typeface="Arial"/>
              </a:rPr>
              <a:t>Información  </a:t>
            </a:r>
            <a:r>
              <a:rPr sz="1700" b="1" spc="5" dirty="0">
                <a:solidFill>
                  <a:srgbClr val="FFFFFF"/>
                </a:solidFill>
                <a:latin typeface="Arial"/>
                <a:cs typeface="Arial"/>
              </a:rPr>
              <a:t>Proceso </a:t>
            </a:r>
            <a:r>
              <a:rPr sz="1700" b="1" spc="2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7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10" dirty="0">
                <a:solidFill>
                  <a:srgbClr val="FFFFFF"/>
                </a:solidFill>
                <a:latin typeface="Arial"/>
                <a:cs typeface="Arial"/>
              </a:rPr>
              <a:t>servicios</a:t>
            </a:r>
            <a:endParaRPr sz="17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854585" y="5883804"/>
            <a:ext cx="109791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10" dirty="0">
                <a:solidFill>
                  <a:srgbClr val="FFFFFF"/>
                </a:solidFill>
                <a:latin typeface="Arial"/>
                <a:cs typeface="Arial"/>
              </a:rPr>
              <a:t>Seguridad</a:t>
            </a:r>
            <a:endParaRPr sz="17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15980" y="5458697"/>
            <a:ext cx="135255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20" dirty="0">
                <a:solidFill>
                  <a:srgbClr val="FFFFFF"/>
                </a:solidFill>
                <a:latin typeface="Arial"/>
                <a:cs typeface="Arial"/>
              </a:rPr>
              <a:t>ELEMENTOS</a:t>
            </a:r>
            <a:endParaRPr sz="170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2684733" y="5051176"/>
            <a:ext cx="121285" cy="1129030"/>
          </a:xfrm>
          <a:custGeom>
            <a:avLst/>
            <a:gdLst/>
            <a:ahLst/>
            <a:cxnLst/>
            <a:rect l="l" t="t" r="r" b="b"/>
            <a:pathLst>
              <a:path w="121285" h="1129029">
                <a:moveTo>
                  <a:pt x="121018" y="0"/>
                </a:moveTo>
                <a:lnTo>
                  <a:pt x="92062" y="0"/>
                </a:lnTo>
                <a:lnTo>
                  <a:pt x="80601" y="926"/>
                </a:lnTo>
                <a:lnTo>
                  <a:pt x="46767" y="31554"/>
                </a:lnTo>
                <a:lnTo>
                  <a:pt x="38607" y="512978"/>
                </a:lnTo>
                <a:lnTo>
                  <a:pt x="37363" y="521093"/>
                </a:lnTo>
                <a:lnTo>
                  <a:pt x="35013" y="528167"/>
                </a:lnTo>
                <a:lnTo>
                  <a:pt x="31546" y="534250"/>
                </a:lnTo>
                <a:lnTo>
                  <a:pt x="28333" y="540778"/>
                </a:lnTo>
                <a:lnTo>
                  <a:pt x="23990" y="546290"/>
                </a:lnTo>
                <a:lnTo>
                  <a:pt x="18554" y="550798"/>
                </a:lnTo>
                <a:lnTo>
                  <a:pt x="16332" y="553034"/>
                </a:lnTo>
                <a:lnTo>
                  <a:pt x="13474" y="554608"/>
                </a:lnTo>
                <a:lnTo>
                  <a:pt x="10020" y="555523"/>
                </a:lnTo>
                <a:lnTo>
                  <a:pt x="8039" y="556412"/>
                </a:lnTo>
                <a:lnTo>
                  <a:pt x="4698" y="557314"/>
                </a:lnTo>
                <a:lnTo>
                  <a:pt x="0" y="558215"/>
                </a:lnTo>
                <a:lnTo>
                  <a:pt x="0" y="581507"/>
                </a:lnTo>
                <a:lnTo>
                  <a:pt x="36377" y="613524"/>
                </a:lnTo>
                <a:lnTo>
                  <a:pt x="43052" y="649338"/>
                </a:lnTo>
                <a:lnTo>
                  <a:pt x="43052" y="1075372"/>
                </a:lnTo>
                <a:lnTo>
                  <a:pt x="43888" y="1086919"/>
                </a:lnTo>
                <a:lnTo>
                  <a:pt x="63591" y="1120547"/>
                </a:lnTo>
                <a:lnTo>
                  <a:pt x="90944" y="1128712"/>
                </a:lnTo>
                <a:lnTo>
                  <a:pt x="121018" y="1128712"/>
                </a:lnTo>
                <a:lnTo>
                  <a:pt x="121018" y="1103388"/>
                </a:lnTo>
                <a:lnTo>
                  <a:pt x="93789" y="1103388"/>
                </a:lnTo>
                <a:lnTo>
                  <a:pt x="89090" y="1102042"/>
                </a:lnTo>
                <a:lnTo>
                  <a:pt x="71640" y="1057490"/>
                </a:lnTo>
                <a:lnTo>
                  <a:pt x="70523" y="636854"/>
                </a:lnTo>
                <a:lnTo>
                  <a:pt x="70268" y="629472"/>
                </a:lnTo>
                <a:lnTo>
                  <a:pt x="57899" y="589597"/>
                </a:lnTo>
                <a:lnTo>
                  <a:pt x="31546" y="569010"/>
                </a:lnTo>
                <a:lnTo>
                  <a:pt x="36004" y="566991"/>
                </a:lnTo>
                <a:lnTo>
                  <a:pt x="62852" y="537629"/>
                </a:lnTo>
                <a:lnTo>
                  <a:pt x="70523" y="499490"/>
                </a:lnTo>
                <a:lnTo>
                  <a:pt x="72021" y="54343"/>
                </a:lnTo>
                <a:lnTo>
                  <a:pt x="75349" y="39814"/>
                </a:lnTo>
                <a:lnTo>
                  <a:pt x="77088" y="35090"/>
                </a:lnTo>
                <a:lnTo>
                  <a:pt x="79933" y="31267"/>
                </a:lnTo>
                <a:lnTo>
                  <a:pt x="87604" y="25882"/>
                </a:lnTo>
                <a:lnTo>
                  <a:pt x="92798" y="24637"/>
                </a:lnTo>
                <a:lnTo>
                  <a:pt x="121018" y="24637"/>
                </a:lnTo>
                <a:lnTo>
                  <a:pt x="121018" y="0"/>
                </a:lnTo>
                <a:close/>
              </a:path>
            </a:pathLst>
          </a:custGeom>
          <a:solidFill>
            <a:srgbClr val="00983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3143" cy="685798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46315" y="502043"/>
              <a:ext cx="11124565" cy="5844540"/>
            </a:xfrm>
            <a:custGeom>
              <a:avLst/>
              <a:gdLst/>
              <a:ahLst/>
              <a:cxnLst/>
              <a:rect l="l" t="t" r="r" b="b"/>
              <a:pathLst>
                <a:path w="11124565" h="5844540">
                  <a:moveTo>
                    <a:pt x="11124552" y="0"/>
                  </a:moveTo>
                  <a:lnTo>
                    <a:pt x="0" y="0"/>
                  </a:lnTo>
                  <a:lnTo>
                    <a:pt x="0" y="5844298"/>
                  </a:lnTo>
                  <a:lnTo>
                    <a:pt x="11124552" y="5844298"/>
                  </a:lnTo>
                  <a:lnTo>
                    <a:pt x="11124552" y="0"/>
                  </a:lnTo>
                  <a:close/>
                </a:path>
              </a:pathLst>
            </a:custGeom>
            <a:solidFill>
              <a:srgbClr val="1D1D1B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09725" y="0"/>
              <a:ext cx="508634" cy="505459"/>
            </a:xfrm>
            <a:custGeom>
              <a:avLst/>
              <a:gdLst/>
              <a:ahLst/>
              <a:cxnLst/>
              <a:rect l="l" t="t" r="r" b="b"/>
              <a:pathLst>
                <a:path w="508634" h="505459">
                  <a:moveTo>
                    <a:pt x="508482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08482" y="505231"/>
                  </a:lnTo>
                  <a:lnTo>
                    <a:pt x="508482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6996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29" y="50523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79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16" y="50523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8D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79" y="505218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16" y="50537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279" y="1010589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16" y="50537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675948" y="50175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679491" y="0"/>
              <a:ext cx="511809" cy="502284"/>
            </a:xfrm>
            <a:custGeom>
              <a:avLst/>
              <a:gdLst/>
              <a:ahLst/>
              <a:cxnLst/>
              <a:rect l="l" t="t" r="r" b="b"/>
              <a:pathLst>
                <a:path w="511809" h="502284">
                  <a:moveTo>
                    <a:pt x="511225" y="0"/>
                  </a:moveTo>
                  <a:lnTo>
                    <a:pt x="0" y="0"/>
                  </a:lnTo>
                  <a:lnTo>
                    <a:pt x="0" y="501738"/>
                  </a:lnTo>
                  <a:lnTo>
                    <a:pt x="511225" y="501738"/>
                  </a:lnTo>
                  <a:lnTo>
                    <a:pt x="511225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162271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94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675948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675948" y="151427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72"/>
                  </a:lnTo>
                  <a:lnTo>
                    <a:pt x="514781" y="506272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640123" y="501751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83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83" y="506260"/>
                  </a:lnTo>
                  <a:lnTo>
                    <a:pt x="519683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159807" y="501751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83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83" y="506260"/>
                  </a:lnTo>
                  <a:lnTo>
                    <a:pt x="519683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279" y="5834824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279" y="6346406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09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279" y="5323243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279" y="4811648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35558" y="5834824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66850" y="5834824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656798" y="6344107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168380" y="6344107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150018" y="5834291"/>
              <a:ext cx="2043430" cy="1024255"/>
            </a:xfrm>
            <a:custGeom>
              <a:avLst/>
              <a:gdLst/>
              <a:ahLst/>
              <a:cxnLst/>
              <a:rect l="l" t="t" r="r" b="b"/>
              <a:pathLst>
                <a:path w="2043429" h="1024254">
                  <a:moveTo>
                    <a:pt x="511581" y="512127"/>
                  </a:moveTo>
                  <a:lnTo>
                    <a:pt x="0" y="512127"/>
                  </a:lnTo>
                  <a:lnTo>
                    <a:pt x="0" y="1023696"/>
                  </a:lnTo>
                  <a:lnTo>
                    <a:pt x="511581" y="1023696"/>
                  </a:lnTo>
                  <a:lnTo>
                    <a:pt x="511581" y="512127"/>
                  </a:lnTo>
                  <a:close/>
                </a:path>
                <a:path w="2043429" h="1024254">
                  <a:moveTo>
                    <a:pt x="2043125" y="0"/>
                  </a:moveTo>
                  <a:lnTo>
                    <a:pt x="1533715" y="0"/>
                  </a:lnTo>
                  <a:lnTo>
                    <a:pt x="1533715" y="511581"/>
                  </a:lnTo>
                  <a:lnTo>
                    <a:pt x="2043125" y="511581"/>
                  </a:lnTo>
                  <a:lnTo>
                    <a:pt x="2043125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682704" y="6345872"/>
              <a:ext cx="510540" cy="511809"/>
            </a:xfrm>
            <a:custGeom>
              <a:avLst/>
              <a:gdLst/>
              <a:ahLst/>
              <a:cxnLst/>
              <a:rect l="l" t="t" r="r" b="b"/>
              <a:pathLst>
                <a:path w="510540" h="511809">
                  <a:moveTo>
                    <a:pt x="510438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0438" y="511581"/>
                  </a:lnTo>
                  <a:lnTo>
                    <a:pt x="510438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1171821" y="5833732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10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59684" y="594020"/>
              <a:ext cx="358775" cy="358775"/>
            </a:xfrm>
            <a:custGeom>
              <a:avLst/>
              <a:gdLst/>
              <a:ahLst/>
              <a:cxnLst/>
              <a:rect l="l" t="t" r="r" b="b"/>
              <a:pathLst>
                <a:path w="358775" h="358775">
                  <a:moveTo>
                    <a:pt x="48539" y="261391"/>
                  </a:moveTo>
                  <a:lnTo>
                    <a:pt x="29660" y="265212"/>
                  </a:lnTo>
                  <a:lnTo>
                    <a:pt x="14230" y="275626"/>
                  </a:lnTo>
                  <a:lnTo>
                    <a:pt x="3819" y="291057"/>
                  </a:lnTo>
                  <a:lnTo>
                    <a:pt x="0" y="309930"/>
                  </a:lnTo>
                  <a:lnTo>
                    <a:pt x="3819" y="328803"/>
                  </a:lnTo>
                  <a:lnTo>
                    <a:pt x="14230" y="344235"/>
                  </a:lnTo>
                  <a:lnTo>
                    <a:pt x="29660" y="354648"/>
                  </a:lnTo>
                  <a:lnTo>
                    <a:pt x="48539" y="358470"/>
                  </a:lnTo>
                  <a:lnTo>
                    <a:pt x="64870" y="355641"/>
                  </a:lnTo>
                  <a:lnTo>
                    <a:pt x="78840" y="347816"/>
                  </a:lnTo>
                  <a:lnTo>
                    <a:pt x="82684" y="343534"/>
                  </a:lnTo>
                  <a:lnTo>
                    <a:pt x="48539" y="343534"/>
                  </a:lnTo>
                  <a:lnTo>
                    <a:pt x="35471" y="340890"/>
                  </a:lnTo>
                  <a:lnTo>
                    <a:pt x="24788" y="333681"/>
                  </a:lnTo>
                  <a:lnTo>
                    <a:pt x="17580" y="322998"/>
                  </a:lnTo>
                  <a:lnTo>
                    <a:pt x="14935" y="309930"/>
                  </a:lnTo>
                  <a:lnTo>
                    <a:pt x="17580" y="296863"/>
                  </a:lnTo>
                  <a:lnTo>
                    <a:pt x="24788" y="286180"/>
                  </a:lnTo>
                  <a:lnTo>
                    <a:pt x="35471" y="278971"/>
                  </a:lnTo>
                  <a:lnTo>
                    <a:pt x="48539" y="276326"/>
                  </a:lnTo>
                  <a:lnTo>
                    <a:pt x="83006" y="276326"/>
                  </a:lnTo>
                  <a:lnTo>
                    <a:pt x="81581" y="274407"/>
                  </a:lnTo>
                  <a:lnTo>
                    <a:pt x="66590" y="264872"/>
                  </a:lnTo>
                  <a:lnTo>
                    <a:pt x="48539" y="261391"/>
                  </a:lnTo>
                  <a:close/>
                </a:path>
                <a:path w="358775" h="358775">
                  <a:moveTo>
                    <a:pt x="83006" y="276326"/>
                  </a:moveTo>
                  <a:lnTo>
                    <a:pt x="48539" y="276326"/>
                  </a:lnTo>
                  <a:lnTo>
                    <a:pt x="61607" y="278971"/>
                  </a:lnTo>
                  <a:lnTo>
                    <a:pt x="72289" y="286180"/>
                  </a:lnTo>
                  <a:lnTo>
                    <a:pt x="79498" y="296863"/>
                  </a:lnTo>
                  <a:lnTo>
                    <a:pt x="82143" y="309930"/>
                  </a:lnTo>
                  <a:lnTo>
                    <a:pt x="79498" y="322998"/>
                  </a:lnTo>
                  <a:lnTo>
                    <a:pt x="72289" y="333681"/>
                  </a:lnTo>
                  <a:lnTo>
                    <a:pt x="61607" y="340890"/>
                  </a:lnTo>
                  <a:lnTo>
                    <a:pt x="48539" y="343534"/>
                  </a:lnTo>
                  <a:lnTo>
                    <a:pt x="82684" y="343534"/>
                  </a:lnTo>
                  <a:lnTo>
                    <a:pt x="89464" y="335983"/>
                  </a:lnTo>
                  <a:lnTo>
                    <a:pt x="95758" y="321132"/>
                  </a:lnTo>
                  <a:lnTo>
                    <a:pt x="235254" y="321132"/>
                  </a:lnTo>
                  <a:lnTo>
                    <a:pt x="262841" y="315548"/>
                  </a:lnTo>
                  <a:lnTo>
                    <a:pt x="276699" y="306196"/>
                  </a:lnTo>
                  <a:lnTo>
                    <a:pt x="96926" y="306196"/>
                  </a:lnTo>
                  <a:lnTo>
                    <a:pt x="92148" y="288635"/>
                  </a:lnTo>
                  <a:lnTo>
                    <a:pt x="83006" y="276326"/>
                  </a:lnTo>
                  <a:close/>
                </a:path>
                <a:path w="358775" h="358775">
                  <a:moveTo>
                    <a:pt x="305549" y="0"/>
                  </a:moveTo>
                  <a:lnTo>
                    <a:pt x="285050" y="4092"/>
                  </a:lnTo>
                  <a:lnTo>
                    <a:pt x="268239" y="15268"/>
                  </a:lnTo>
                  <a:lnTo>
                    <a:pt x="256853" y="31878"/>
                  </a:lnTo>
                  <a:lnTo>
                    <a:pt x="252628" y="52273"/>
                  </a:lnTo>
                  <a:lnTo>
                    <a:pt x="108292" y="52273"/>
                  </a:lnTo>
                  <a:lnTo>
                    <a:pt x="80704" y="57859"/>
                  </a:lnTo>
                  <a:lnTo>
                    <a:pt x="58146" y="73082"/>
                  </a:lnTo>
                  <a:lnTo>
                    <a:pt x="42924" y="95639"/>
                  </a:lnTo>
                  <a:lnTo>
                    <a:pt x="37338" y="123228"/>
                  </a:lnTo>
                  <a:lnTo>
                    <a:pt x="42924" y="150814"/>
                  </a:lnTo>
                  <a:lnTo>
                    <a:pt x="58146" y="173367"/>
                  </a:lnTo>
                  <a:lnTo>
                    <a:pt x="80704" y="188586"/>
                  </a:lnTo>
                  <a:lnTo>
                    <a:pt x="108292" y="194170"/>
                  </a:lnTo>
                  <a:lnTo>
                    <a:pt x="235254" y="194170"/>
                  </a:lnTo>
                  <a:lnTo>
                    <a:pt x="257030" y="198578"/>
                  </a:lnTo>
                  <a:lnTo>
                    <a:pt x="274835" y="210592"/>
                  </a:lnTo>
                  <a:lnTo>
                    <a:pt x="286852" y="228401"/>
                  </a:lnTo>
                  <a:lnTo>
                    <a:pt x="291261" y="250189"/>
                  </a:lnTo>
                  <a:lnTo>
                    <a:pt x="286852" y="271971"/>
                  </a:lnTo>
                  <a:lnTo>
                    <a:pt x="274835" y="289775"/>
                  </a:lnTo>
                  <a:lnTo>
                    <a:pt x="257030" y="301789"/>
                  </a:lnTo>
                  <a:lnTo>
                    <a:pt x="235254" y="306196"/>
                  </a:lnTo>
                  <a:lnTo>
                    <a:pt x="276699" y="306196"/>
                  </a:lnTo>
                  <a:lnTo>
                    <a:pt x="285394" y="300329"/>
                  </a:lnTo>
                  <a:lnTo>
                    <a:pt x="300612" y="277776"/>
                  </a:lnTo>
                  <a:lnTo>
                    <a:pt x="306197" y="250189"/>
                  </a:lnTo>
                  <a:lnTo>
                    <a:pt x="300612" y="222595"/>
                  </a:lnTo>
                  <a:lnTo>
                    <a:pt x="285394" y="200039"/>
                  </a:lnTo>
                  <a:lnTo>
                    <a:pt x="262841" y="184819"/>
                  </a:lnTo>
                  <a:lnTo>
                    <a:pt x="235254" y="179235"/>
                  </a:lnTo>
                  <a:lnTo>
                    <a:pt x="108292" y="179235"/>
                  </a:lnTo>
                  <a:lnTo>
                    <a:pt x="86509" y="174825"/>
                  </a:lnTo>
                  <a:lnTo>
                    <a:pt x="68700" y="162809"/>
                  </a:lnTo>
                  <a:lnTo>
                    <a:pt x="56682" y="145004"/>
                  </a:lnTo>
                  <a:lnTo>
                    <a:pt x="52273" y="123228"/>
                  </a:lnTo>
                  <a:lnTo>
                    <a:pt x="56682" y="101446"/>
                  </a:lnTo>
                  <a:lnTo>
                    <a:pt x="68700" y="83642"/>
                  </a:lnTo>
                  <a:lnTo>
                    <a:pt x="86509" y="71628"/>
                  </a:lnTo>
                  <a:lnTo>
                    <a:pt x="108292" y="67221"/>
                  </a:lnTo>
                  <a:lnTo>
                    <a:pt x="270634" y="67157"/>
                  </a:lnTo>
                  <a:lnTo>
                    <a:pt x="267588" y="52958"/>
                  </a:lnTo>
                  <a:lnTo>
                    <a:pt x="290782" y="17884"/>
                  </a:lnTo>
                  <a:lnTo>
                    <a:pt x="305549" y="14922"/>
                  </a:lnTo>
                  <a:lnTo>
                    <a:pt x="342007" y="14922"/>
                  </a:lnTo>
                  <a:lnTo>
                    <a:pt x="326075" y="4164"/>
                  </a:lnTo>
                  <a:lnTo>
                    <a:pt x="305549" y="0"/>
                  </a:lnTo>
                  <a:close/>
                </a:path>
                <a:path w="358775" h="358775">
                  <a:moveTo>
                    <a:pt x="270634" y="67157"/>
                  </a:moveTo>
                  <a:lnTo>
                    <a:pt x="254787" y="67157"/>
                  </a:lnTo>
                  <a:lnTo>
                    <a:pt x="264700" y="95102"/>
                  </a:lnTo>
                  <a:lnTo>
                    <a:pt x="291365" y="147967"/>
                  </a:lnTo>
                  <a:lnTo>
                    <a:pt x="308444" y="165519"/>
                  </a:lnTo>
                  <a:lnTo>
                    <a:pt x="311558" y="160667"/>
                  </a:lnTo>
                  <a:lnTo>
                    <a:pt x="319617" y="147459"/>
                  </a:lnTo>
                  <a:lnTo>
                    <a:pt x="322482" y="142290"/>
                  </a:lnTo>
                  <a:lnTo>
                    <a:pt x="305320" y="142290"/>
                  </a:lnTo>
                  <a:lnTo>
                    <a:pt x="293422" y="120374"/>
                  </a:lnTo>
                  <a:lnTo>
                    <a:pt x="281160" y="95310"/>
                  </a:lnTo>
                  <a:lnTo>
                    <a:pt x="271539" y="71374"/>
                  </a:lnTo>
                  <a:lnTo>
                    <a:pt x="270634" y="67157"/>
                  </a:lnTo>
                  <a:close/>
                </a:path>
                <a:path w="358775" h="358775">
                  <a:moveTo>
                    <a:pt x="342007" y="14922"/>
                  </a:moveTo>
                  <a:lnTo>
                    <a:pt x="305549" y="14922"/>
                  </a:lnTo>
                  <a:lnTo>
                    <a:pt x="320278" y="17915"/>
                  </a:lnTo>
                  <a:lnTo>
                    <a:pt x="332343" y="26073"/>
                  </a:lnTo>
                  <a:lnTo>
                    <a:pt x="340507" y="38164"/>
                  </a:lnTo>
                  <a:lnTo>
                    <a:pt x="343535" y="52958"/>
                  </a:lnTo>
                  <a:lnTo>
                    <a:pt x="339655" y="72264"/>
                  </a:lnTo>
                  <a:lnTo>
                    <a:pt x="329947" y="96253"/>
                  </a:lnTo>
                  <a:lnTo>
                    <a:pt x="317479" y="120928"/>
                  </a:lnTo>
                  <a:lnTo>
                    <a:pt x="305320" y="142290"/>
                  </a:lnTo>
                  <a:lnTo>
                    <a:pt x="322482" y="142290"/>
                  </a:lnTo>
                  <a:lnTo>
                    <a:pt x="335724" y="118398"/>
                  </a:lnTo>
                  <a:lnTo>
                    <a:pt x="351450" y="83580"/>
                  </a:lnTo>
                  <a:lnTo>
                    <a:pt x="358471" y="52958"/>
                  </a:lnTo>
                  <a:lnTo>
                    <a:pt x="358352" y="52273"/>
                  </a:lnTo>
                  <a:lnTo>
                    <a:pt x="354258" y="32334"/>
                  </a:lnTo>
                  <a:lnTo>
                    <a:pt x="342884" y="15514"/>
                  </a:lnTo>
                  <a:lnTo>
                    <a:pt x="342007" y="149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68270" y="863997"/>
              <a:ext cx="79908" cy="7990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20898" y="602593"/>
              <a:ext cx="88671" cy="14006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59684" y="594020"/>
              <a:ext cx="358775" cy="358775"/>
            </a:xfrm>
            <a:custGeom>
              <a:avLst/>
              <a:gdLst/>
              <a:ahLst/>
              <a:cxnLst/>
              <a:rect l="l" t="t" r="r" b="b"/>
              <a:pathLst>
                <a:path w="358775" h="358775">
                  <a:moveTo>
                    <a:pt x="0" y="309930"/>
                  </a:moveTo>
                  <a:lnTo>
                    <a:pt x="3819" y="328803"/>
                  </a:lnTo>
                  <a:lnTo>
                    <a:pt x="14230" y="344235"/>
                  </a:lnTo>
                  <a:lnTo>
                    <a:pt x="29660" y="354648"/>
                  </a:lnTo>
                  <a:lnTo>
                    <a:pt x="48539" y="358470"/>
                  </a:lnTo>
                  <a:lnTo>
                    <a:pt x="64870" y="355641"/>
                  </a:lnTo>
                  <a:lnTo>
                    <a:pt x="78840" y="347816"/>
                  </a:lnTo>
                  <a:lnTo>
                    <a:pt x="89464" y="335983"/>
                  </a:lnTo>
                  <a:lnTo>
                    <a:pt x="95758" y="321132"/>
                  </a:lnTo>
                  <a:lnTo>
                    <a:pt x="235254" y="321132"/>
                  </a:lnTo>
                  <a:lnTo>
                    <a:pt x="262841" y="315548"/>
                  </a:lnTo>
                  <a:lnTo>
                    <a:pt x="285394" y="300329"/>
                  </a:lnTo>
                  <a:lnTo>
                    <a:pt x="300612" y="277776"/>
                  </a:lnTo>
                  <a:lnTo>
                    <a:pt x="306197" y="250189"/>
                  </a:lnTo>
                  <a:lnTo>
                    <a:pt x="300612" y="222595"/>
                  </a:lnTo>
                  <a:lnTo>
                    <a:pt x="285394" y="200039"/>
                  </a:lnTo>
                  <a:lnTo>
                    <a:pt x="262841" y="184819"/>
                  </a:lnTo>
                  <a:lnTo>
                    <a:pt x="235254" y="179235"/>
                  </a:lnTo>
                  <a:lnTo>
                    <a:pt x="108292" y="179235"/>
                  </a:lnTo>
                  <a:lnTo>
                    <a:pt x="86509" y="174825"/>
                  </a:lnTo>
                  <a:lnTo>
                    <a:pt x="68700" y="162809"/>
                  </a:lnTo>
                  <a:lnTo>
                    <a:pt x="56682" y="145004"/>
                  </a:lnTo>
                  <a:lnTo>
                    <a:pt x="52273" y="123228"/>
                  </a:lnTo>
                  <a:lnTo>
                    <a:pt x="56682" y="101446"/>
                  </a:lnTo>
                  <a:lnTo>
                    <a:pt x="68700" y="83642"/>
                  </a:lnTo>
                  <a:lnTo>
                    <a:pt x="86509" y="71628"/>
                  </a:lnTo>
                  <a:lnTo>
                    <a:pt x="108292" y="67221"/>
                  </a:lnTo>
                  <a:lnTo>
                    <a:pt x="178683" y="67212"/>
                  </a:lnTo>
                  <a:lnTo>
                    <a:pt x="223578" y="67213"/>
                  </a:lnTo>
                  <a:lnTo>
                    <a:pt x="247454" y="67201"/>
                  </a:lnTo>
                  <a:lnTo>
                    <a:pt x="254787" y="67157"/>
                  </a:lnTo>
                  <a:lnTo>
                    <a:pt x="264700" y="95102"/>
                  </a:lnTo>
                  <a:lnTo>
                    <a:pt x="278455" y="124075"/>
                  </a:lnTo>
                  <a:lnTo>
                    <a:pt x="291365" y="147967"/>
                  </a:lnTo>
                  <a:lnTo>
                    <a:pt x="298742" y="160667"/>
                  </a:lnTo>
                  <a:lnTo>
                    <a:pt x="301574" y="165417"/>
                  </a:lnTo>
                  <a:lnTo>
                    <a:pt x="308444" y="165519"/>
                  </a:lnTo>
                  <a:lnTo>
                    <a:pt x="311442" y="160858"/>
                  </a:lnTo>
                  <a:lnTo>
                    <a:pt x="319617" y="147459"/>
                  </a:lnTo>
                  <a:lnTo>
                    <a:pt x="335724" y="118398"/>
                  </a:lnTo>
                  <a:lnTo>
                    <a:pt x="351450" y="83580"/>
                  </a:lnTo>
                  <a:lnTo>
                    <a:pt x="358482" y="52908"/>
                  </a:lnTo>
                  <a:lnTo>
                    <a:pt x="354258" y="32334"/>
                  </a:lnTo>
                  <a:lnTo>
                    <a:pt x="342884" y="15514"/>
                  </a:lnTo>
                  <a:lnTo>
                    <a:pt x="326075" y="4164"/>
                  </a:lnTo>
                  <a:lnTo>
                    <a:pt x="305549" y="0"/>
                  </a:lnTo>
                  <a:lnTo>
                    <a:pt x="285050" y="4092"/>
                  </a:lnTo>
                  <a:lnTo>
                    <a:pt x="268239" y="15268"/>
                  </a:lnTo>
                  <a:lnTo>
                    <a:pt x="256853" y="31878"/>
                  </a:lnTo>
                  <a:lnTo>
                    <a:pt x="252628" y="52273"/>
                  </a:lnTo>
                  <a:lnTo>
                    <a:pt x="108292" y="52273"/>
                  </a:lnTo>
                  <a:lnTo>
                    <a:pt x="80704" y="57859"/>
                  </a:lnTo>
                  <a:lnTo>
                    <a:pt x="58146" y="73082"/>
                  </a:lnTo>
                  <a:lnTo>
                    <a:pt x="42924" y="95639"/>
                  </a:lnTo>
                  <a:lnTo>
                    <a:pt x="37338" y="123228"/>
                  </a:lnTo>
                  <a:lnTo>
                    <a:pt x="42924" y="150814"/>
                  </a:lnTo>
                  <a:lnTo>
                    <a:pt x="58146" y="173367"/>
                  </a:lnTo>
                  <a:lnTo>
                    <a:pt x="80704" y="188586"/>
                  </a:lnTo>
                  <a:lnTo>
                    <a:pt x="108292" y="194170"/>
                  </a:lnTo>
                  <a:lnTo>
                    <a:pt x="235254" y="194170"/>
                  </a:lnTo>
                  <a:lnTo>
                    <a:pt x="257030" y="198578"/>
                  </a:lnTo>
                  <a:lnTo>
                    <a:pt x="274835" y="210592"/>
                  </a:lnTo>
                  <a:lnTo>
                    <a:pt x="286852" y="228401"/>
                  </a:lnTo>
                  <a:lnTo>
                    <a:pt x="291261" y="250189"/>
                  </a:lnTo>
                  <a:lnTo>
                    <a:pt x="286852" y="271971"/>
                  </a:lnTo>
                  <a:lnTo>
                    <a:pt x="274835" y="289775"/>
                  </a:lnTo>
                  <a:lnTo>
                    <a:pt x="257030" y="301789"/>
                  </a:lnTo>
                  <a:lnTo>
                    <a:pt x="235254" y="306196"/>
                  </a:lnTo>
                  <a:lnTo>
                    <a:pt x="96926" y="306196"/>
                  </a:lnTo>
                  <a:lnTo>
                    <a:pt x="92148" y="288635"/>
                  </a:lnTo>
                  <a:lnTo>
                    <a:pt x="81581" y="274407"/>
                  </a:lnTo>
                  <a:lnTo>
                    <a:pt x="66590" y="264872"/>
                  </a:lnTo>
                  <a:lnTo>
                    <a:pt x="48539" y="261391"/>
                  </a:lnTo>
                  <a:lnTo>
                    <a:pt x="29660" y="265212"/>
                  </a:lnTo>
                  <a:lnTo>
                    <a:pt x="14230" y="275626"/>
                  </a:lnTo>
                  <a:lnTo>
                    <a:pt x="3819" y="291057"/>
                  </a:lnTo>
                  <a:lnTo>
                    <a:pt x="0" y="30993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46114" y="627622"/>
              <a:ext cx="38735" cy="38735"/>
            </a:xfrm>
            <a:custGeom>
              <a:avLst/>
              <a:gdLst/>
              <a:ahLst/>
              <a:cxnLst/>
              <a:rect l="l" t="t" r="r" b="b"/>
              <a:pathLst>
                <a:path w="38734" h="38734">
                  <a:moveTo>
                    <a:pt x="19122" y="0"/>
                  </a:moveTo>
                  <a:lnTo>
                    <a:pt x="10943" y="0"/>
                  </a:lnTo>
                  <a:lnTo>
                    <a:pt x="3628" y="5194"/>
                  </a:lnTo>
                  <a:lnTo>
                    <a:pt x="897" y="12890"/>
                  </a:lnTo>
                  <a:lnTo>
                    <a:pt x="0" y="22222"/>
                  </a:lnTo>
                  <a:lnTo>
                    <a:pt x="3366" y="30481"/>
                  </a:lnTo>
                  <a:lnTo>
                    <a:pt x="10054" y="36380"/>
                  </a:lnTo>
                  <a:lnTo>
                    <a:pt x="19122" y="38633"/>
                  </a:lnTo>
                  <a:lnTo>
                    <a:pt x="27288" y="38633"/>
                  </a:lnTo>
                  <a:lnTo>
                    <a:pt x="34603" y="33464"/>
                  </a:lnTo>
                  <a:lnTo>
                    <a:pt x="37321" y="25768"/>
                  </a:lnTo>
                  <a:lnTo>
                    <a:pt x="38226" y="16437"/>
                  </a:lnTo>
                  <a:lnTo>
                    <a:pt x="34874" y="8169"/>
                  </a:lnTo>
                  <a:lnTo>
                    <a:pt x="28196" y="2258"/>
                  </a:lnTo>
                  <a:lnTo>
                    <a:pt x="191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46114" y="627622"/>
              <a:ext cx="38735" cy="38735"/>
            </a:xfrm>
            <a:custGeom>
              <a:avLst/>
              <a:gdLst/>
              <a:ahLst/>
              <a:cxnLst/>
              <a:rect l="l" t="t" r="r" b="b"/>
              <a:pathLst>
                <a:path w="38734" h="38734">
                  <a:moveTo>
                    <a:pt x="897" y="12890"/>
                  </a:moveTo>
                  <a:lnTo>
                    <a:pt x="0" y="22222"/>
                  </a:lnTo>
                  <a:lnTo>
                    <a:pt x="3366" y="30481"/>
                  </a:lnTo>
                  <a:lnTo>
                    <a:pt x="10054" y="36380"/>
                  </a:lnTo>
                  <a:lnTo>
                    <a:pt x="19122" y="38633"/>
                  </a:lnTo>
                  <a:lnTo>
                    <a:pt x="27288" y="38633"/>
                  </a:lnTo>
                  <a:lnTo>
                    <a:pt x="34603" y="33464"/>
                  </a:lnTo>
                  <a:lnTo>
                    <a:pt x="37321" y="25768"/>
                  </a:lnTo>
                  <a:lnTo>
                    <a:pt x="38226" y="16437"/>
                  </a:lnTo>
                  <a:lnTo>
                    <a:pt x="34874" y="8169"/>
                  </a:lnTo>
                  <a:lnTo>
                    <a:pt x="28196" y="2258"/>
                  </a:lnTo>
                  <a:lnTo>
                    <a:pt x="19122" y="0"/>
                  </a:lnTo>
                  <a:lnTo>
                    <a:pt x="10943" y="0"/>
                  </a:lnTo>
                  <a:lnTo>
                    <a:pt x="3628" y="5194"/>
                  </a:lnTo>
                  <a:lnTo>
                    <a:pt x="897" y="1289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2634580" y="2019052"/>
            <a:ext cx="6924040" cy="3385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ENFOQUE </a:t>
            </a:r>
            <a:r>
              <a:rPr sz="2800" b="1" spc="30" dirty="0">
                <a:solidFill>
                  <a:srgbClr val="FFFFFF"/>
                </a:solidFill>
                <a:latin typeface="Arial"/>
                <a:cs typeface="Arial"/>
              </a:rPr>
              <a:t>DIFERENCIAL </a:t>
            </a:r>
            <a:r>
              <a:rPr sz="2800" b="1" spc="-114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2800" b="1" spc="-2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800" b="1" spc="6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35" dirty="0">
                <a:solidFill>
                  <a:srgbClr val="FFFFFF"/>
                </a:solidFill>
                <a:latin typeface="Arial"/>
                <a:cs typeface="Arial"/>
              </a:rPr>
              <a:t>GÉNERO</a:t>
            </a:r>
            <a:endParaRPr sz="2800">
              <a:latin typeface="Arial"/>
              <a:cs typeface="Arial"/>
            </a:endParaRPr>
          </a:p>
          <a:p>
            <a:pPr marL="2011680" marR="1995170" algn="ctr">
              <a:lnSpc>
                <a:spcPct val="196400"/>
              </a:lnSpc>
            </a:pPr>
            <a:r>
              <a:rPr sz="2800" b="1" spc="45" dirty="0">
                <a:solidFill>
                  <a:srgbClr val="FFFFFF"/>
                </a:solidFill>
                <a:latin typeface="Arial"/>
                <a:cs typeface="Arial"/>
              </a:rPr>
              <a:t>COMUNIC</a:t>
            </a:r>
            <a:r>
              <a:rPr sz="2800" b="1" spc="-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800" b="1" spc="50" dirty="0">
                <a:solidFill>
                  <a:srgbClr val="FFFFFF"/>
                </a:solidFill>
                <a:latin typeface="Arial"/>
                <a:cs typeface="Arial"/>
              </a:rPr>
              <a:t>CIÓN  </a:t>
            </a:r>
            <a:r>
              <a:rPr sz="2800" b="1" spc="-15" dirty="0">
                <a:solidFill>
                  <a:srgbClr val="FFFFFF"/>
                </a:solidFill>
                <a:latin typeface="Arial"/>
                <a:cs typeface="Arial"/>
              </a:rPr>
              <a:t>SATISFACCIÓN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950">
              <a:latin typeface="Arial"/>
              <a:cs typeface="Arial"/>
            </a:endParaRPr>
          </a:p>
          <a:p>
            <a:pPr marL="612775" marR="588010" algn="ctr">
              <a:lnSpc>
                <a:spcPts val="3300"/>
              </a:lnSpc>
            </a:pPr>
            <a:r>
              <a:rPr sz="2800" b="1" spc="15" dirty="0">
                <a:solidFill>
                  <a:srgbClr val="FFFFFF"/>
                </a:solidFill>
                <a:latin typeface="Arial"/>
                <a:cs typeface="Arial"/>
              </a:rPr>
              <a:t>ARTICULACIÓN </a:t>
            </a:r>
            <a:r>
              <a:rPr sz="2800" b="1" spc="65" dirty="0">
                <a:solidFill>
                  <a:srgbClr val="FFFFFF"/>
                </a:solidFill>
                <a:latin typeface="Arial"/>
                <a:cs typeface="Arial"/>
              </a:rPr>
              <a:t>INSTITUCIONAL  </a:t>
            </a:r>
            <a:r>
              <a:rPr sz="2800" b="1" spc="-1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800" b="1" spc="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65" dirty="0">
                <a:solidFill>
                  <a:srgbClr val="FFFFFF"/>
                </a:solidFill>
                <a:latin typeface="Arial"/>
                <a:cs typeface="Arial"/>
              </a:rPr>
              <a:t>INTERINSTITUCIONAL</a:t>
            </a:r>
            <a:endParaRPr sz="28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56996" y="505625"/>
            <a:ext cx="8748395" cy="505459"/>
          </a:xfrm>
          <a:custGeom>
            <a:avLst/>
            <a:gdLst/>
            <a:ahLst/>
            <a:cxnLst/>
            <a:rect l="l" t="t" r="r" b="b"/>
            <a:pathLst>
              <a:path w="8748395" h="505459">
                <a:moveTo>
                  <a:pt x="8747963" y="0"/>
                </a:moveTo>
                <a:lnTo>
                  <a:pt x="0" y="0"/>
                </a:lnTo>
                <a:lnTo>
                  <a:pt x="0" y="504977"/>
                </a:lnTo>
                <a:lnTo>
                  <a:pt x="8747963" y="504977"/>
                </a:lnTo>
                <a:lnTo>
                  <a:pt x="8747963" y="0"/>
                </a:lnTo>
                <a:close/>
              </a:path>
            </a:pathLst>
          </a:custGeom>
          <a:solidFill>
            <a:srgbClr val="0098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xfrm>
            <a:off x="1126021" y="518082"/>
            <a:ext cx="55156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0" spc="-185" dirty="0">
                <a:solidFill>
                  <a:srgbClr val="FFFFFF"/>
                </a:solidFill>
                <a:latin typeface="Arial Black"/>
                <a:cs typeface="Arial Black"/>
              </a:rPr>
              <a:t>ELEMENTOS</a:t>
            </a:r>
            <a:r>
              <a:rPr sz="2800" b="0" spc="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b="0" spc="-204" dirty="0">
                <a:solidFill>
                  <a:srgbClr val="FFFFFF"/>
                </a:solidFill>
                <a:latin typeface="Arial Black"/>
                <a:cs typeface="Arial Black"/>
              </a:rPr>
              <a:t>TRANSVERSALES</a:t>
            </a:r>
            <a:endParaRPr sz="2800">
              <a:latin typeface="Arial Black"/>
              <a:cs typeface="Arial Black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88086" y="628522"/>
            <a:ext cx="455295" cy="274320"/>
          </a:xfrm>
          <a:custGeom>
            <a:avLst/>
            <a:gdLst/>
            <a:ahLst/>
            <a:cxnLst/>
            <a:rect l="l" t="t" r="r" b="b"/>
            <a:pathLst>
              <a:path w="455294" h="274319">
                <a:moveTo>
                  <a:pt x="273126" y="129120"/>
                </a:moveTo>
                <a:lnTo>
                  <a:pt x="266293" y="122301"/>
                </a:lnTo>
                <a:lnTo>
                  <a:pt x="6832" y="122301"/>
                </a:lnTo>
                <a:lnTo>
                  <a:pt x="0" y="129120"/>
                </a:lnTo>
                <a:lnTo>
                  <a:pt x="0" y="145821"/>
                </a:lnTo>
                <a:lnTo>
                  <a:pt x="6832" y="152654"/>
                </a:lnTo>
                <a:lnTo>
                  <a:pt x="266293" y="152654"/>
                </a:lnTo>
                <a:lnTo>
                  <a:pt x="273126" y="145821"/>
                </a:lnTo>
                <a:lnTo>
                  <a:pt x="273126" y="129120"/>
                </a:lnTo>
                <a:close/>
              </a:path>
              <a:path w="455294" h="274319">
                <a:moveTo>
                  <a:pt x="455231" y="132473"/>
                </a:moveTo>
                <a:lnTo>
                  <a:pt x="452653" y="127609"/>
                </a:lnTo>
                <a:lnTo>
                  <a:pt x="261747" y="304"/>
                </a:lnTo>
                <a:lnTo>
                  <a:pt x="255689" y="0"/>
                </a:lnTo>
                <a:lnTo>
                  <a:pt x="245821" y="5308"/>
                </a:lnTo>
                <a:lnTo>
                  <a:pt x="242785" y="10464"/>
                </a:lnTo>
                <a:lnTo>
                  <a:pt x="242785" y="61607"/>
                </a:lnTo>
                <a:lnTo>
                  <a:pt x="67525" y="61607"/>
                </a:lnTo>
                <a:lnTo>
                  <a:pt x="60693" y="68440"/>
                </a:lnTo>
                <a:lnTo>
                  <a:pt x="60693" y="85115"/>
                </a:lnTo>
                <a:lnTo>
                  <a:pt x="67525" y="91948"/>
                </a:lnTo>
                <a:lnTo>
                  <a:pt x="266306" y="91948"/>
                </a:lnTo>
                <a:lnTo>
                  <a:pt x="273138" y="85115"/>
                </a:lnTo>
                <a:lnTo>
                  <a:pt x="273138" y="44450"/>
                </a:lnTo>
                <a:lnTo>
                  <a:pt x="412737" y="137464"/>
                </a:lnTo>
                <a:lnTo>
                  <a:pt x="273138" y="230492"/>
                </a:lnTo>
                <a:lnTo>
                  <a:pt x="273138" y="189814"/>
                </a:lnTo>
                <a:lnTo>
                  <a:pt x="266306" y="182994"/>
                </a:lnTo>
                <a:lnTo>
                  <a:pt x="67525" y="182994"/>
                </a:lnTo>
                <a:lnTo>
                  <a:pt x="60693" y="189814"/>
                </a:lnTo>
                <a:lnTo>
                  <a:pt x="60693" y="206514"/>
                </a:lnTo>
                <a:lnTo>
                  <a:pt x="67525" y="213347"/>
                </a:lnTo>
                <a:lnTo>
                  <a:pt x="242785" y="213347"/>
                </a:lnTo>
                <a:lnTo>
                  <a:pt x="242785" y="264477"/>
                </a:lnTo>
                <a:lnTo>
                  <a:pt x="245821" y="269646"/>
                </a:lnTo>
                <a:lnTo>
                  <a:pt x="253111" y="273431"/>
                </a:lnTo>
                <a:lnTo>
                  <a:pt x="255536" y="274040"/>
                </a:lnTo>
                <a:lnTo>
                  <a:pt x="260845" y="274040"/>
                </a:lnTo>
                <a:lnTo>
                  <a:pt x="263880" y="273126"/>
                </a:lnTo>
                <a:lnTo>
                  <a:pt x="452653" y="147345"/>
                </a:lnTo>
                <a:lnTo>
                  <a:pt x="455231" y="142481"/>
                </a:lnTo>
                <a:lnTo>
                  <a:pt x="455231" y="1324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25995" y="518082"/>
            <a:ext cx="22301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0" spc="-170" dirty="0">
                <a:solidFill>
                  <a:srgbClr val="1D1D1B"/>
                </a:solidFill>
                <a:latin typeface="Arial Black"/>
                <a:cs typeface="Arial Black"/>
              </a:rPr>
              <a:t>MODELO</a:t>
            </a:r>
            <a:r>
              <a:rPr sz="2800" b="0" spc="4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2800" b="0" spc="-135" dirty="0">
                <a:solidFill>
                  <a:srgbClr val="1D1D1B"/>
                </a:solidFill>
                <a:latin typeface="Arial Black"/>
                <a:cs typeface="Arial Black"/>
              </a:rPr>
              <a:t>DE</a:t>
            </a:r>
            <a:endParaRPr sz="28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25995" y="898930"/>
            <a:ext cx="2520315" cy="83311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500"/>
              </a:spcBef>
            </a:pPr>
            <a:r>
              <a:rPr sz="2800" spc="-200" dirty="0">
                <a:solidFill>
                  <a:srgbClr val="1D1D1B"/>
                </a:solidFill>
                <a:latin typeface="Arial Black"/>
                <a:cs typeface="Arial Black"/>
              </a:rPr>
              <a:t>PLANEACIÓN  </a:t>
            </a:r>
            <a:r>
              <a:rPr sz="2800" spc="-165" dirty="0">
                <a:solidFill>
                  <a:srgbClr val="1D1D1B"/>
                </a:solidFill>
                <a:latin typeface="Arial Black"/>
                <a:cs typeface="Arial Black"/>
              </a:rPr>
              <a:t>E</a:t>
            </a:r>
            <a:r>
              <a:rPr sz="2800" spc="-235" dirty="0">
                <a:solidFill>
                  <a:srgbClr val="1D1D1B"/>
                </a:solidFill>
                <a:latin typeface="Arial Black"/>
                <a:cs typeface="Arial Black"/>
              </a:rPr>
              <a:t>S</a:t>
            </a:r>
            <a:r>
              <a:rPr sz="2800" spc="-225" dirty="0">
                <a:solidFill>
                  <a:srgbClr val="1D1D1B"/>
                </a:solidFill>
                <a:latin typeface="Arial Black"/>
                <a:cs typeface="Arial Black"/>
              </a:rPr>
              <a:t>TR</a:t>
            </a:r>
            <a:r>
              <a:rPr sz="2800" spc="-500" dirty="0">
                <a:solidFill>
                  <a:srgbClr val="1D1D1B"/>
                </a:solidFill>
                <a:latin typeface="Arial Black"/>
                <a:cs typeface="Arial Black"/>
              </a:rPr>
              <a:t>A</a:t>
            </a:r>
            <a:r>
              <a:rPr sz="2800" spc="-200" dirty="0">
                <a:solidFill>
                  <a:srgbClr val="1D1D1B"/>
                </a:solidFill>
                <a:latin typeface="Arial Black"/>
                <a:cs typeface="Arial Black"/>
              </a:rPr>
              <a:t>T</a:t>
            </a:r>
            <a:r>
              <a:rPr sz="2800" spc="-235" dirty="0">
                <a:solidFill>
                  <a:srgbClr val="1D1D1B"/>
                </a:solidFill>
                <a:latin typeface="Arial Black"/>
                <a:cs typeface="Arial Black"/>
              </a:rPr>
              <a:t>É</a:t>
            </a:r>
            <a:r>
              <a:rPr sz="2800" spc="-215" dirty="0">
                <a:solidFill>
                  <a:srgbClr val="1D1D1B"/>
                </a:solidFill>
                <a:latin typeface="Arial Black"/>
                <a:cs typeface="Arial Black"/>
              </a:rPr>
              <a:t>GICA</a:t>
            </a:r>
            <a:endParaRPr sz="280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15177" y="508749"/>
            <a:ext cx="10030460" cy="5841365"/>
            <a:chOff x="615177" y="508749"/>
            <a:chExt cx="10030460" cy="5841365"/>
          </a:xfrm>
        </p:grpSpPr>
        <p:sp>
          <p:nvSpPr>
            <p:cNvPr id="5" name="object 5"/>
            <p:cNvSpPr/>
            <p:nvPr/>
          </p:nvSpPr>
          <p:spPr>
            <a:xfrm>
              <a:off x="615175" y="562088"/>
              <a:ext cx="452120" cy="369570"/>
            </a:xfrm>
            <a:custGeom>
              <a:avLst/>
              <a:gdLst/>
              <a:ahLst/>
              <a:cxnLst/>
              <a:rect l="l" t="t" r="r" b="b"/>
              <a:pathLst>
                <a:path w="452119" h="369569">
                  <a:moveTo>
                    <a:pt x="378904" y="287248"/>
                  </a:moveTo>
                  <a:lnTo>
                    <a:pt x="377964" y="278752"/>
                  </a:lnTo>
                  <a:lnTo>
                    <a:pt x="371817" y="274497"/>
                  </a:lnTo>
                  <a:lnTo>
                    <a:pt x="366153" y="270243"/>
                  </a:lnTo>
                  <a:lnTo>
                    <a:pt x="357644" y="271665"/>
                  </a:lnTo>
                  <a:lnTo>
                    <a:pt x="353390" y="277812"/>
                  </a:lnTo>
                  <a:lnTo>
                    <a:pt x="327939" y="305066"/>
                  </a:lnTo>
                  <a:lnTo>
                    <a:pt x="297218" y="325399"/>
                  </a:lnTo>
                  <a:lnTo>
                    <a:pt x="262699" y="338124"/>
                  </a:lnTo>
                  <a:lnTo>
                    <a:pt x="225831" y="342531"/>
                  </a:lnTo>
                  <a:lnTo>
                    <a:pt x="176034" y="334467"/>
                  </a:lnTo>
                  <a:lnTo>
                    <a:pt x="132727" y="312026"/>
                  </a:lnTo>
                  <a:lnTo>
                    <a:pt x="98539" y="277825"/>
                  </a:lnTo>
                  <a:lnTo>
                    <a:pt x="76098" y="234518"/>
                  </a:lnTo>
                  <a:lnTo>
                    <a:pt x="68033" y="184734"/>
                  </a:lnTo>
                  <a:lnTo>
                    <a:pt x="68033" y="183794"/>
                  </a:lnTo>
                  <a:lnTo>
                    <a:pt x="87414" y="203161"/>
                  </a:lnTo>
                  <a:lnTo>
                    <a:pt x="90703" y="204101"/>
                  </a:lnTo>
                  <a:lnTo>
                    <a:pt x="97332" y="204101"/>
                  </a:lnTo>
                  <a:lnTo>
                    <a:pt x="101104" y="202692"/>
                  </a:lnTo>
                  <a:lnTo>
                    <a:pt x="108661" y="195122"/>
                  </a:lnTo>
                  <a:lnTo>
                    <a:pt x="108661" y="186613"/>
                  </a:lnTo>
                  <a:lnTo>
                    <a:pt x="58585" y="136550"/>
                  </a:lnTo>
                  <a:lnTo>
                    <a:pt x="50076" y="136550"/>
                  </a:lnTo>
                  <a:lnTo>
                    <a:pt x="0" y="186613"/>
                  </a:lnTo>
                  <a:lnTo>
                    <a:pt x="0" y="195122"/>
                  </a:lnTo>
                  <a:lnTo>
                    <a:pt x="10388" y="205524"/>
                  </a:lnTo>
                  <a:lnTo>
                    <a:pt x="18897" y="205524"/>
                  </a:lnTo>
                  <a:lnTo>
                    <a:pt x="40627" y="183794"/>
                  </a:lnTo>
                  <a:lnTo>
                    <a:pt x="47218" y="233845"/>
                  </a:lnTo>
                  <a:lnTo>
                    <a:pt x="65836" y="277977"/>
                  </a:lnTo>
                  <a:lnTo>
                    <a:pt x="94729" y="315366"/>
                  </a:lnTo>
                  <a:lnTo>
                    <a:pt x="132105" y="344246"/>
                  </a:lnTo>
                  <a:lnTo>
                    <a:pt x="176237" y="362864"/>
                  </a:lnTo>
                  <a:lnTo>
                    <a:pt x="225361" y="369468"/>
                  </a:lnTo>
                  <a:lnTo>
                    <a:pt x="268554" y="364286"/>
                  </a:lnTo>
                  <a:lnTo>
                    <a:pt x="309041" y="349326"/>
                  </a:lnTo>
                  <a:lnTo>
                    <a:pt x="345020" y="325412"/>
                  </a:lnTo>
                  <a:lnTo>
                    <a:pt x="374662" y="293408"/>
                  </a:lnTo>
                  <a:lnTo>
                    <a:pt x="378904" y="287248"/>
                  </a:lnTo>
                  <a:close/>
                </a:path>
                <a:path w="452119" h="369569">
                  <a:moveTo>
                    <a:pt x="451662" y="174332"/>
                  </a:moveTo>
                  <a:lnTo>
                    <a:pt x="441274" y="163944"/>
                  </a:lnTo>
                  <a:lnTo>
                    <a:pt x="432765" y="163944"/>
                  </a:lnTo>
                  <a:lnTo>
                    <a:pt x="411035" y="185674"/>
                  </a:lnTo>
                  <a:lnTo>
                    <a:pt x="404431" y="135610"/>
                  </a:lnTo>
                  <a:lnTo>
                    <a:pt x="385813" y="91478"/>
                  </a:lnTo>
                  <a:lnTo>
                    <a:pt x="356933" y="54102"/>
                  </a:lnTo>
                  <a:lnTo>
                    <a:pt x="319544" y="25222"/>
                  </a:lnTo>
                  <a:lnTo>
                    <a:pt x="275412" y="6604"/>
                  </a:lnTo>
                  <a:lnTo>
                    <a:pt x="226301" y="0"/>
                  </a:lnTo>
                  <a:lnTo>
                    <a:pt x="183108" y="5181"/>
                  </a:lnTo>
                  <a:lnTo>
                    <a:pt x="142608" y="20142"/>
                  </a:lnTo>
                  <a:lnTo>
                    <a:pt x="106641" y="44056"/>
                  </a:lnTo>
                  <a:lnTo>
                    <a:pt x="77000" y="76073"/>
                  </a:lnTo>
                  <a:lnTo>
                    <a:pt x="72758" y="82207"/>
                  </a:lnTo>
                  <a:lnTo>
                    <a:pt x="74180" y="90703"/>
                  </a:lnTo>
                  <a:lnTo>
                    <a:pt x="79844" y="94957"/>
                  </a:lnTo>
                  <a:lnTo>
                    <a:pt x="85979" y="99212"/>
                  </a:lnTo>
                  <a:lnTo>
                    <a:pt x="94488" y="97802"/>
                  </a:lnTo>
                  <a:lnTo>
                    <a:pt x="98742" y="92138"/>
                  </a:lnTo>
                  <a:lnTo>
                    <a:pt x="124193" y="64884"/>
                  </a:lnTo>
                  <a:lnTo>
                    <a:pt x="154901" y="44538"/>
                  </a:lnTo>
                  <a:lnTo>
                    <a:pt x="189433" y="31813"/>
                  </a:lnTo>
                  <a:lnTo>
                    <a:pt x="226301" y="27406"/>
                  </a:lnTo>
                  <a:lnTo>
                    <a:pt x="276085" y="35471"/>
                  </a:lnTo>
                  <a:lnTo>
                    <a:pt x="319392" y="57912"/>
                  </a:lnTo>
                  <a:lnTo>
                    <a:pt x="353593" y="92113"/>
                  </a:lnTo>
                  <a:lnTo>
                    <a:pt x="376034" y="135420"/>
                  </a:lnTo>
                  <a:lnTo>
                    <a:pt x="384098" y="185204"/>
                  </a:lnTo>
                  <a:lnTo>
                    <a:pt x="384098" y="186143"/>
                  </a:lnTo>
                  <a:lnTo>
                    <a:pt x="362369" y="164414"/>
                  </a:lnTo>
                  <a:lnTo>
                    <a:pt x="353860" y="164414"/>
                  </a:lnTo>
                  <a:lnTo>
                    <a:pt x="343471" y="174802"/>
                  </a:lnTo>
                  <a:lnTo>
                    <a:pt x="343471" y="183311"/>
                  </a:lnTo>
                  <a:lnTo>
                    <a:pt x="391185" y="231025"/>
                  </a:lnTo>
                  <a:lnTo>
                    <a:pt x="394487" y="231965"/>
                  </a:lnTo>
                  <a:lnTo>
                    <a:pt x="401116" y="231965"/>
                  </a:lnTo>
                  <a:lnTo>
                    <a:pt x="404901" y="230555"/>
                  </a:lnTo>
                  <a:lnTo>
                    <a:pt x="446938" y="188506"/>
                  </a:lnTo>
                  <a:lnTo>
                    <a:pt x="451662" y="182841"/>
                  </a:lnTo>
                  <a:lnTo>
                    <a:pt x="451662" y="174332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47462" y="652793"/>
              <a:ext cx="187566" cy="18756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383133" y="508749"/>
              <a:ext cx="5262272" cy="584095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79" y="0"/>
            <a:ext cx="12189460" cy="6858000"/>
            <a:chOff x="4279" y="0"/>
            <a:chExt cx="12189460" cy="6858000"/>
          </a:xfrm>
        </p:grpSpPr>
        <p:sp>
          <p:nvSpPr>
            <p:cNvPr id="3" name="object 3"/>
            <p:cNvSpPr/>
            <p:nvPr/>
          </p:nvSpPr>
          <p:spPr>
            <a:xfrm>
              <a:off x="13169" y="0"/>
              <a:ext cx="12179973" cy="685745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09725" y="0"/>
              <a:ext cx="508634" cy="505459"/>
            </a:xfrm>
            <a:custGeom>
              <a:avLst/>
              <a:gdLst/>
              <a:ahLst/>
              <a:cxnLst/>
              <a:rect l="l" t="t" r="r" b="b"/>
              <a:pathLst>
                <a:path w="508634" h="505459">
                  <a:moveTo>
                    <a:pt x="508482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08482" y="505231"/>
                  </a:lnTo>
                  <a:lnTo>
                    <a:pt x="508482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57009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16" y="50523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279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29" y="50523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8D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79" y="505218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29" y="50537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79" y="1010589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29" y="50537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675961" y="501738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69" y="0"/>
                  </a:moveTo>
                  <a:lnTo>
                    <a:pt x="0" y="0"/>
                  </a:lnTo>
                  <a:lnTo>
                    <a:pt x="0" y="506272"/>
                  </a:lnTo>
                  <a:lnTo>
                    <a:pt x="514769" y="506272"/>
                  </a:lnTo>
                  <a:lnTo>
                    <a:pt x="514769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679491" y="0"/>
              <a:ext cx="511809" cy="502284"/>
            </a:xfrm>
            <a:custGeom>
              <a:avLst/>
              <a:gdLst/>
              <a:ahLst/>
              <a:cxnLst/>
              <a:rect l="l" t="t" r="r" b="b"/>
              <a:pathLst>
                <a:path w="511809" h="502284">
                  <a:moveTo>
                    <a:pt x="511225" y="0"/>
                  </a:moveTo>
                  <a:lnTo>
                    <a:pt x="0" y="0"/>
                  </a:lnTo>
                  <a:lnTo>
                    <a:pt x="0" y="501738"/>
                  </a:lnTo>
                  <a:lnTo>
                    <a:pt x="511225" y="501738"/>
                  </a:lnTo>
                  <a:lnTo>
                    <a:pt x="511225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162270" y="1008024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94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675961" y="1008024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69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69" y="506260"/>
                  </a:lnTo>
                  <a:lnTo>
                    <a:pt x="514769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675961" y="1514284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69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69" y="506260"/>
                  </a:lnTo>
                  <a:lnTo>
                    <a:pt x="514769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640136" y="501738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71" y="0"/>
                  </a:moveTo>
                  <a:lnTo>
                    <a:pt x="0" y="0"/>
                  </a:lnTo>
                  <a:lnTo>
                    <a:pt x="0" y="506272"/>
                  </a:lnTo>
                  <a:lnTo>
                    <a:pt x="519671" y="506272"/>
                  </a:lnTo>
                  <a:lnTo>
                    <a:pt x="519671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159807" y="501738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83" y="0"/>
                  </a:moveTo>
                  <a:lnTo>
                    <a:pt x="0" y="0"/>
                  </a:lnTo>
                  <a:lnTo>
                    <a:pt x="0" y="506272"/>
                  </a:lnTo>
                  <a:lnTo>
                    <a:pt x="519683" y="506272"/>
                  </a:lnTo>
                  <a:lnTo>
                    <a:pt x="519683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279" y="5834824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94"/>
                  </a:lnTo>
                  <a:lnTo>
                    <a:pt x="531291" y="511594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279" y="6346418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09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279" y="5323243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279" y="4811648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35559" y="5834824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94"/>
                  </a:lnTo>
                  <a:lnTo>
                    <a:pt x="531291" y="511594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66850" y="5834824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94"/>
                  </a:lnTo>
                  <a:lnTo>
                    <a:pt x="531291" y="511594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656798" y="6344094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94"/>
                  </a:lnTo>
                  <a:lnTo>
                    <a:pt x="511581" y="511594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1168379" y="6344094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94"/>
                  </a:lnTo>
                  <a:lnTo>
                    <a:pt x="511581" y="511594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150017" y="5834291"/>
              <a:ext cx="2043430" cy="1024255"/>
            </a:xfrm>
            <a:custGeom>
              <a:avLst/>
              <a:gdLst/>
              <a:ahLst/>
              <a:cxnLst/>
              <a:rect l="l" t="t" r="r" b="b"/>
              <a:pathLst>
                <a:path w="2043429" h="1024254">
                  <a:moveTo>
                    <a:pt x="511581" y="512127"/>
                  </a:moveTo>
                  <a:lnTo>
                    <a:pt x="0" y="512127"/>
                  </a:lnTo>
                  <a:lnTo>
                    <a:pt x="0" y="1023708"/>
                  </a:lnTo>
                  <a:lnTo>
                    <a:pt x="511581" y="1023708"/>
                  </a:lnTo>
                  <a:lnTo>
                    <a:pt x="511581" y="512127"/>
                  </a:lnTo>
                  <a:close/>
                </a:path>
                <a:path w="2043429" h="1024254">
                  <a:moveTo>
                    <a:pt x="2043125" y="0"/>
                  </a:moveTo>
                  <a:lnTo>
                    <a:pt x="1533715" y="0"/>
                  </a:lnTo>
                  <a:lnTo>
                    <a:pt x="1533715" y="511581"/>
                  </a:lnTo>
                  <a:lnTo>
                    <a:pt x="2043125" y="511581"/>
                  </a:lnTo>
                  <a:lnTo>
                    <a:pt x="2043125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682717" y="6345872"/>
              <a:ext cx="510540" cy="511809"/>
            </a:xfrm>
            <a:custGeom>
              <a:avLst/>
              <a:gdLst/>
              <a:ahLst/>
              <a:cxnLst/>
              <a:rect l="l" t="t" r="r" b="b"/>
              <a:pathLst>
                <a:path w="510540" h="511809">
                  <a:moveTo>
                    <a:pt x="510425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0425" y="511581"/>
                  </a:lnTo>
                  <a:lnTo>
                    <a:pt x="510425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171821" y="5833732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10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029861" y="1515962"/>
              <a:ext cx="2646680" cy="3585845"/>
            </a:xfrm>
            <a:custGeom>
              <a:avLst/>
              <a:gdLst/>
              <a:ahLst/>
              <a:cxnLst/>
              <a:rect l="l" t="t" r="r" b="b"/>
              <a:pathLst>
                <a:path w="2646679" h="3585845">
                  <a:moveTo>
                    <a:pt x="2646095" y="0"/>
                  </a:moveTo>
                  <a:lnTo>
                    <a:pt x="0" y="0"/>
                  </a:lnTo>
                  <a:lnTo>
                    <a:pt x="0" y="3585362"/>
                  </a:lnTo>
                  <a:lnTo>
                    <a:pt x="2646095" y="3585362"/>
                  </a:lnTo>
                  <a:lnTo>
                    <a:pt x="2646095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pc="1895" dirty="0"/>
              <a:t>P</a:t>
            </a:r>
            <a:r>
              <a:rPr spc="2535" dirty="0"/>
              <a:t>E</a:t>
            </a:r>
            <a:r>
              <a:rPr spc="755" dirty="0"/>
              <a:t>I</a:t>
            </a:r>
          </a:p>
        </p:txBody>
      </p:sp>
      <p:sp>
        <p:nvSpPr>
          <p:cNvPr id="29" name="object 29"/>
          <p:cNvSpPr/>
          <p:nvPr/>
        </p:nvSpPr>
        <p:spPr>
          <a:xfrm>
            <a:off x="9355535" y="4009769"/>
            <a:ext cx="1938020" cy="0"/>
          </a:xfrm>
          <a:custGeom>
            <a:avLst/>
            <a:gdLst/>
            <a:ahLst/>
            <a:cxnLst/>
            <a:rect l="l" t="t" r="r" b="b"/>
            <a:pathLst>
              <a:path w="1938020">
                <a:moveTo>
                  <a:pt x="1937956" y="0"/>
                </a:moveTo>
                <a:lnTo>
                  <a:pt x="0" y="0"/>
                </a:lnTo>
              </a:path>
            </a:pathLst>
          </a:custGeom>
          <a:ln w="17208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9355571" y="2714340"/>
            <a:ext cx="2046605" cy="206248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R="105410">
              <a:lnSpc>
                <a:spcPct val="88200"/>
              </a:lnSpc>
              <a:spcBef>
                <a:spcPts val="470"/>
              </a:spcBef>
            </a:pPr>
            <a:r>
              <a:rPr sz="2700" b="1" spc="-5" dirty="0">
                <a:solidFill>
                  <a:srgbClr val="1D1D1B"/>
                </a:solidFill>
                <a:latin typeface="Century Gothic"/>
                <a:cs typeface="Century Gothic"/>
              </a:rPr>
              <a:t>Plan  </a:t>
            </a:r>
            <a:r>
              <a:rPr sz="2700" b="1" spc="35" dirty="0">
                <a:solidFill>
                  <a:srgbClr val="1D1D1B"/>
                </a:solidFill>
                <a:latin typeface="Century Gothic"/>
                <a:cs typeface="Century Gothic"/>
              </a:rPr>
              <a:t>Estratégico  </a:t>
            </a:r>
            <a:r>
              <a:rPr sz="2700" b="1" spc="-30" dirty="0">
                <a:solidFill>
                  <a:srgbClr val="1D1D1B"/>
                </a:solidFill>
                <a:latin typeface="Century Gothic"/>
                <a:cs typeface="Century Gothic"/>
              </a:rPr>
              <a:t>I</a:t>
            </a:r>
            <a:r>
              <a:rPr sz="2700" b="1" spc="-35" dirty="0">
                <a:solidFill>
                  <a:srgbClr val="1D1D1B"/>
                </a:solidFill>
                <a:latin typeface="Century Gothic"/>
                <a:cs typeface="Century Gothic"/>
              </a:rPr>
              <a:t>nstitucional</a:t>
            </a:r>
            <a:endParaRPr sz="2700">
              <a:latin typeface="Century Gothic"/>
              <a:cs typeface="Century Gothic"/>
            </a:endParaRPr>
          </a:p>
          <a:p>
            <a:pPr marL="1905" marR="5080">
              <a:lnSpc>
                <a:spcPct val="101099"/>
              </a:lnSpc>
              <a:spcBef>
                <a:spcPts val="2175"/>
              </a:spcBef>
            </a:pPr>
            <a:r>
              <a:rPr sz="1350" spc="-30" dirty="0">
                <a:solidFill>
                  <a:srgbClr val="1D1D1B"/>
                </a:solidFill>
                <a:latin typeface="Verdana"/>
                <a:cs typeface="Verdana"/>
              </a:rPr>
              <a:t>Horizonte </a:t>
            </a:r>
            <a:r>
              <a:rPr sz="1350" spc="15" dirty="0">
                <a:solidFill>
                  <a:srgbClr val="1D1D1B"/>
                </a:solidFill>
                <a:latin typeface="Verdana"/>
                <a:cs typeface="Verdana"/>
              </a:rPr>
              <a:t>de </a:t>
            </a:r>
            <a:r>
              <a:rPr sz="1350" spc="-55" dirty="0">
                <a:solidFill>
                  <a:srgbClr val="1D1D1B"/>
                </a:solidFill>
                <a:latin typeface="Verdana"/>
                <a:cs typeface="Verdana"/>
              </a:rPr>
              <a:t>la </a:t>
            </a:r>
            <a:r>
              <a:rPr sz="1350" spc="-25" dirty="0">
                <a:solidFill>
                  <a:srgbClr val="1D1D1B"/>
                </a:solidFill>
                <a:latin typeface="Verdana"/>
                <a:cs typeface="Verdana"/>
              </a:rPr>
              <a:t>Unidad  </a:t>
            </a:r>
            <a:r>
              <a:rPr sz="1350" spc="15" dirty="0">
                <a:solidFill>
                  <a:srgbClr val="1D1D1B"/>
                </a:solidFill>
                <a:latin typeface="Verdana"/>
                <a:cs typeface="Verdana"/>
              </a:rPr>
              <a:t>de </a:t>
            </a:r>
            <a:r>
              <a:rPr sz="1350" spc="-25" dirty="0">
                <a:solidFill>
                  <a:srgbClr val="1D1D1B"/>
                </a:solidFill>
                <a:latin typeface="Verdana"/>
                <a:cs typeface="Verdana"/>
              </a:rPr>
              <a:t>Restitución </a:t>
            </a:r>
            <a:r>
              <a:rPr sz="1350" spc="15" dirty="0">
                <a:solidFill>
                  <a:srgbClr val="1D1D1B"/>
                </a:solidFill>
                <a:latin typeface="Verdana"/>
                <a:cs typeface="Verdana"/>
              </a:rPr>
              <a:t>de</a:t>
            </a:r>
            <a:r>
              <a:rPr sz="1350" spc="-375" dirty="0">
                <a:solidFill>
                  <a:srgbClr val="1D1D1B"/>
                </a:solidFill>
                <a:latin typeface="Verdana"/>
                <a:cs typeface="Verdana"/>
              </a:rPr>
              <a:t> </a:t>
            </a:r>
            <a:r>
              <a:rPr sz="1350" spc="-55" dirty="0">
                <a:solidFill>
                  <a:srgbClr val="1D1D1B"/>
                </a:solidFill>
                <a:latin typeface="Verdana"/>
                <a:cs typeface="Verdana"/>
              </a:rPr>
              <a:t>Tierras  </a:t>
            </a:r>
            <a:r>
              <a:rPr sz="1350" spc="-50" dirty="0">
                <a:solidFill>
                  <a:srgbClr val="1D1D1B"/>
                </a:solidFill>
                <a:latin typeface="Verdana"/>
                <a:cs typeface="Verdana"/>
              </a:rPr>
              <a:t>para </a:t>
            </a:r>
            <a:r>
              <a:rPr sz="1350" spc="-20" dirty="0">
                <a:solidFill>
                  <a:srgbClr val="1D1D1B"/>
                </a:solidFill>
                <a:latin typeface="Verdana"/>
                <a:cs typeface="Verdana"/>
              </a:rPr>
              <a:t>el </a:t>
            </a:r>
            <a:r>
              <a:rPr sz="1350" spc="-35" dirty="0">
                <a:solidFill>
                  <a:srgbClr val="1D1D1B"/>
                </a:solidFill>
                <a:latin typeface="Verdana"/>
                <a:cs typeface="Verdana"/>
              </a:rPr>
              <a:t>actual</a:t>
            </a:r>
            <a:r>
              <a:rPr sz="1350" spc="-220" dirty="0">
                <a:solidFill>
                  <a:srgbClr val="1D1D1B"/>
                </a:solidFill>
                <a:latin typeface="Verdana"/>
                <a:cs typeface="Verdana"/>
              </a:rPr>
              <a:t> </a:t>
            </a:r>
            <a:r>
              <a:rPr sz="1350" spc="-35" dirty="0">
                <a:solidFill>
                  <a:srgbClr val="1D1D1B"/>
                </a:solidFill>
                <a:latin typeface="Verdana"/>
                <a:cs typeface="Verdana"/>
              </a:rPr>
              <a:t>cuatrienio.</a:t>
            </a:r>
            <a:endParaRPr sz="13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3143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09725" y="0"/>
              <a:ext cx="508634" cy="505459"/>
            </a:xfrm>
            <a:custGeom>
              <a:avLst/>
              <a:gdLst/>
              <a:ahLst/>
              <a:cxnLst/>
              <a:rect l="l" t="t" r="r" b="b"/>
              <a:pathLst>
                <a:path w="508634" h="505459">
                  <a:moveTo>
                    <a:pt x="508482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08482" y="505231"/>
                  </a:lnTo>
                  <a:lnTo>
                    <a:pt x="508482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57009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16" y="50523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279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29" y="50523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8D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79" y="505218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29" y="50537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79" y="1010589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29" y="50537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675960" y="50175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679491" y="0"/>
              <a:ext cx="511809" cy="502284"/>
            </a:xfrm>
            <a:custGeom>
              <a:avLst/>
              <a:gdLst/>
              <a:ahLst/>
              <a:cxnLst/>
              <a:rect l="l" t="t" r="r" b="b"/>
              <a:pathLst>
                <a:path w="511809" h="502284">
                  <a:moveTo>
                    <a:pt x="511238" y="0"/>
                  </a:moveTo>
                  <a:lnTo>
                    <a:pt x="0" y="0"/>
                  </a:lnTo>
                  <a:lnTo>
                    <a:pt x="0" y="501751"/>
                  </a:lnTo>
                  <a:lnTo>
                    <a:pt x="511238" y="501751"/>
                  </a:lnTo>
                  <a:lnTo>
                    <a:pt x="511238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162271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94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675960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675960" y="151427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640136" y="501751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7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71" y="506260"/>
                  </a:lnTo>
                  <a:lnTo>
                    <a:pt x="519671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159807" y="501751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83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83" y="506260"/>
                  </a:lnTo>
                  <a:lnTo>
                    <a:pt x="519683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279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279" y="6346418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09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279" y="5323255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279" y="4811661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35558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66850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656798" y="6344107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1168380" y="6344107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150018" y="5834291"/>
              <a:ext cx="2043430" cy="1024255"/>
            </a:xfrm>
            <a:custGeom>
              <a:avLst/>
              <a:gdLst/>
              <a:ahLst/>
              <a:cxnLst/>
              <a:rect l="l" t="t" r="r" b="b"/>
              <a:pathLst>
                <a:path w="2043429" h="1024254">
                  <a:moveTo>
                    <a:pt x="511581" y="512127"/>
                  </a:moveTo>
                  <a:lnTo>
                    <a:pt x="0" y="512127"/>
                  </a:lnTo>
                  <a:lnTo>
                    <a:pt x="0" y="1023708"/>
                  </a:lnTo>
                  <a:lnTo>
                    <a:pt x="511581" y="1023708"/>
                  </a:lnTo>
                  <a:lnTo>
                    <a:pt x="511581" y="512127"/>
                  </a:lnTo>
                  <a:close/>
                </a:path>
                <a:path w="2043429" h="1024254">
                  <a:moveTo>
                    <a:pt x="2043125" y="0"/>
                  </a:moveTo>
                  <a:lnTo>
                    <a:pt x="1533715" y="0"/>
                  </a:lnTo>
                  <a:lnTo>
                    <a:pt x="1533715" y="511581"/>
                  </a:lnTo>
                  <a:lnTo>
                    <a:pt x="2043125" y="511581"/>
                  </a:lnTo>
                  <a:lnTo>
                    <a:pt x="2043125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682717" y="6345872"/>
              <a:ext cx="510540" cy="511809"/>
            </a:xfrm>
            <a:custGeom>
              <a:avLst/>
              <a:gdLst/>
              <a:ahLst/>
              <a:cxnLst/>
              <a:rect l="l" t="t" r="r" b="b"/>
              <a:pathLst>
                <a:path w="510540" h="511809">
                  <a:moveTo>
                    <a:pt x="510425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0425" y="511581"/>
                  </a:lnTo>
                  <a:lnTo>
                    <a:pt x="510425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171821" y="5833732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10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564946" y="505231"/>
            <a:ext cx="8757920" cy="505459"/>
          </a:xfrm>
          <a:prstGeom prst="rect">
            <a:avLst/>
          </a:prstGeom>
          <a:solidFill>
            <a:srgbClr val="FFD738"/>
          </a:solidFill>
        </p:spPr>
        <p:txBody>
          <a:bodyPr vert="horz" wrap="square" lIns="0" tIns="30480" rIns="0" bIns="0" rtlCol="0">
            <a:spAutoFit/>
          </a:bodyPr>
          <a:lstStyle/>
          <a:p>
            <a:pPr marL="196850">
              <a:lnSpc>
                <a:spcPct val="100000"/>
              </a:lnSpc>
              <a:spcBef>
                <a:spcPts val="240"/>
              </a:spcBef>
            </a:pPr>
            <a:r>
              <a:rPr sz="2800" b="0" spc="-190" dirty="0">
                <a:solidFill>
                  <a:srgbClr val="1D1D1B"/>
                </a:solidFill>
                <a:latin typeface="Arial Black"/>
                <a:cs typeface="Arial Black"/>
              </a:rPr>
              <a:t>IDENTIFICACIÓN </a:t>
            </a:r>
            <a:r>
              <a:rPr sz="2800" b="0" spc="-170" dirty="0">
                <a:solidFill>
                  <a:srgbClr val="1D1D1B"/>
                </a:solidFill>
                <a:latin typeface="Arial Black"/>
                <a:cs typeface="Arial Black"/>
              </a:rPr>
              <a:t>DE </a:t>
            </a:r>
            <a:r>
              <a:rPr sz="2800" b="0" spc="-220" dirty="0">
                <a:solidFill>
                  <a:srgbClr val="1D1D1B"/>
                </a:solidFill>
                <a:latin typeface="Arial Black"/>
                <a:cs typeface="Arial Black"/>
              </a:rPr>
              <a:t>RETOS</a:t>
            </a:r>
            <a:r>
              <a:rPr sz="2800" b="0" spc="-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2800" b="0" spc="-195" dirty="0">
                <a:solidFill>
                  <a:srgbClr val="1D1D1B"/>
                </a:solidFill>
                <a:latin typeface="Arial Black"/>
                <a:cs typeface="Arial Black"/>
              </a:rPr>
              <a:t>INSTITUCIONALES</a:t>
            </a:r>
            <a:endParaRPr sz="2800">
              <a:latin typeface="Arial Black"/>
              <a:cs typeface="Arial Black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705743" y="2916478"/>
            <a:ext cx="6457950" cy="3429000"/>
          </a:xfrm>
          <a:custGeom>
            <a:avLst/>
            <a:gdLst/>
            <a:ahLst/>
            <a:cxnLst/>
            <a:rect l="l" t="t" r="r" b="b"/>
            <a:pathLst>
              <a:path w="6457950" h="3429000">
                <a:moveTo>
                  <a:pt x="6457632" y="0"/>
                </a:moveTo>
                <a:lnTo>
                  <a:pt x="0" y="0"/>
                </a:lnTo>
                <a:lnTo>
                  <a:pt x="0" y="3428822"/>
                </a:lnTo>
                <a:lnTo>
                  <a:pt x="6457632" y="3428822"/>
                </a:lnTo>
                <a:lnTo>
                  <a:pt x="6457632" y="0"/>
                </a:lnTo>
                <a:close/>
              </a:path>
            </a:pathLst>
          </a:custGeom>
          <a:solidFill>
            <a:srgbClr val="1D1D1B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4921634" y="3138711"/>
            <a:ext cx="5980430" cy="29591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sz="2000" spc="-140" dirty="0">
                <a:solidFill>
                  <a:srgbClr val="FFFFFF"/>
                </a:solidFill>
                <a:latin typeface="Arial Black"/>
                <a:cs typeface="Arial Black"/>
              </a:rPr>
              <a:t>Iniciando </a:t>
            </a:r>
            <a:r>
              <a:rPr sz="2000" spc="-120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2000" spc="-110" dirty="0">
                <a:solidFill>
                  <a:srgbClr val="FFFFFF"/>
                </a:solidFill>
                <a:latin typeface="Arial Black"/>
                <a:cs typeface="Arial Black"/>
              </a:rPr>
              <a:t>formulación </a:t>
            </a:r>
            <a:r>
              <a:rPr sz="2000" spc="-100" dirty="0">
                <a:solidFill>
                  <a:srgbClr val="FFFFFF"/>
                </a:solidFill>
                <a:latin typeface="Arial Black"/>
                <a:cs typeface="Arial Black"/>
              </a:rPr>
              <a:t>del </a:t>
            </a:r>
            <a:r>
              <a:rPr sz="2000" spc="-180" dirty="0">
                <a:solidFill>
                  <a:srgbClr val="FFFFFF"/>
                </a:solidFill>
                <a:latin typeface="Arial Black"/>
                <a:cs typeface="Arial Black"/>
              </a:rPr>
              <a:t>PEI </a:t>
            </a:r>
            <a:r>
              <a:rPr sz="2000" spc="-175" dirty="0">
                <a:solidFill>
                  <a:srgbClr val="FFFFFF"/>
                </a:solidFill>
                <a:latin typeface="Arial Black"/>
                <a:cs typeface="Arial Black"/>
              </a:rPr>
              <a:t>se </a:t>
            </a:r>
            <a:r>
              <a:rPr sz="2000" spc="-120" dirty="0">
                <a:solidFill>
                  <a:srgbClr val="FFFFFF"/>
                </a:solidFill>
                <a:latin typeface="Arial Black"/>
                <a:cs typeface="Arial Black"/>
              </a:rPr>
              <a:t>realizaron  </a:t>
            </a:r>
            <a:r>
              <a:rPr sz="2000" spc="-165" dirty="0">
                <a:solidFill>
                  <a:srgbClr val="FFFFFF"/>
                </a:solidFill>
                <a:latin typeface="Arial Black"/>
                <a:cs typeface="Arial Black"/>
              </a:rPr>
              <a:t>mesas </a:t>
            </a:r>
            <a:r>
              <a:rPr sz="2000" spc="-130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2000" spc="-125" dirty="0">
                <a:solidFill>
                  <a:srgbClr val="FFFFFF"/>
                </a:solidFill>
                <a:latin typeface="Arial Black"/>
                <a:cs typeface="Arial Black"/>
              </a:rPr>
              <a:t>trabajo </a:t>
            </a:r>
            <a:r>
              <a:rPr sz="2000" spc="-150" dirty="0">
                <a:solidFill>
                  <a:srgbClr val="FFFFFF"/>
                </a:solidFill>
                <a:latin typeface="Arial Black"/>
                <a:cs typeface="Arial Black"/>
              </a:rPr>
              <a:t>con </a:t>
            </a:r>
            <a:r>
              <a:rPr sz="2000" spc="-114" dirty="0">
                <a:solidFill>
                  <a:srgbClr val="FFFFFF"/>
                </a:solidFill>
                <a:latin typeface="Arial Black"/>
                <a:cs typeface="Arial Black"/>
              </a:rPr>
              <a:t>los </a:t>
            </a:r>
            <a:r>
              <a:rPr sz="2000" spc="-135" dirty="0">
                <a:solidFill>
                  <a:srgbClr val="FFFFFF"/>
                </a:solidFill>
                <a:latin typeface="Arial Black"/>
                <a:cs typeface="Arial Black"/>
              </a:rPr>
              <a:t>colaboradores </a:t>
            </a:r>
            <a:r>
              <a:rPr sz="2000" spc="-130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2000" spc="-135" dirty="0">
                <a:solidFill>
                  <a:srgbClr val="FFFFFF"/>
                </a:solidFill>
                <a:latin typeface="Arial Black"/>
                <a:cs typeface="Arial Black"/>
              </a:rPr>
              <a:t>las  </a:t>
            </a:r>
            <a:r>
              <a:rPr sz="2000" spc="-140" dirty="0">
                <a:solidFill>
                  <a:srgbClr val="FFFFFF"/>
                </a:solidFill>
                <a:latin typeface="Arial Black"/>
                <a:cs typeface="Arial Black"/>
              </a:rPr>
              <a:t>dependencias </a:t>
            </a:r>
            <a:r>
              <a:rPr sz="2000" spc="-100" dirty="0">
                <a:solidFill>
                  <a:srgbClr val="FFFFFF"/>
                </a:solidFill>
                <a:latin typeface="Arial Black"/>
                <a:cs typeface="Arial Black"/>
              </a:rPr>
              <a:t>del </a:t>
            </a:r>
            <a:r>
              <a:rPr sz="2000" spc="-125" dirty="0">
                <a:solidFill>
                  <a:srgbClr val="FFFFFF"/>
                </a:solidFill>
                <a:latin typeface="Arial Black"/>
                <a:cs typeface="Arial Black"/>
              </a:rPr>
              <a:t>nivel central </a:t>
            </a:r>
            <a:r>
              <a:rPr sz="2000" spc="-165" dirty="0">
                <a:solidFill>
                  <a:srgbClr val="FFFFFF"/>
                </a:solidFill>
                <a:latin typeface="Arial Black"/>
                <a:cs typeface="Arial Black"/>
              </a:rPr>
              <a:t>y </a:t>
            </a:r>
            <a:r>
              <a:rPr sz="2000" spc="-135" dirty="0">
                <a:solidFill>
                  <a:srgbClr val="FFFFFF"/>
                </a:solidFill>
                <a:latin typeface="Arial Black"/>
                <a:cs typeface="Arial Black"/>
              </a:rPr>
              <a:t>las </a:t>
            </a:r>
            <a:r>
              <a:rPr sz="2000" spc="-145" dirty="0">
                <a:solidFill>
                  <a:srgbClr val="FFFFFF"/>
                </a:solidFill>
                <a:latin typeface="Arial Black"/>
                <a:cs typeface="Arial Black"/>
              </a:rPr>
              <a:t>direcciones  </a:t>
            </a:r>
            <a:r>
              <a:rPr sz="2000" spc="-110" dirty="0">
                <a:solidFill>
                  <a:srgbClr val="FFFFFF"/>
                </a:solidFill>
                <a:latin typeface="Arial Black"/>
                <a:cs typeface="Arial Black"/>
              </a:rPr>
              <a:t>territoriales, </a:t>
            </a:r>
            <a:r>
              <a:rPr sz="2000" spc="-140" dirty="0">
                <a:solidFill>
                  <a:srgbClr val="FFFFFF"/>
                </a:solidFill>
                <a:latin typeface="Arial Black"/>
                <a:cs typeface="Arial Black"/>
              </a:rPr>
              <a:t>en </a:t>
            </a:r>
            <a:r>
              <a:rPr sz="2000" spc="-135" dirty="0">
                <a:solidFill>
                  <a:srgbClr val="FFFFFF"/>
                </a:solidFill>
                <a:latin typeface="Arial Black"/>
                <a:cs typeface="Arial Black"/>
              </a:rPr>
              <a:t>las </a:t>
            </a:r>
            <a:r>
              <a:rPr sz="2000" spc="-150" dirty="0">
                <a:solidFill>
                  <a:srgbClr val="FFFFFF"/>
                </a:solidFill>
                <a:latin typeface="Arial Black"/>
                <a:cs typeface="Arial Black"/>
              </a:rPr>
              <a:t>cuales </a:t>
            </a:r>
            <a:r>
              <a:rPr sz="2000" spc="-114" dirty="0">
                <a:solidFill>
                  <a:srgbClr val="FFFFFF"/>
                </a:solidFill>
                <a:latin typeface="Arial Black"/>
                <a:cs typeface="Arial Black"/>
              </a:rPr>
              <a:t>los </a:t>
            </a:r>
            <a:r>
              <a:rPr sz="2000" spc="-130" dirty="0">
                <a:solidFill>
                  <a:srgbClr val="FFFFFF"/>
                </a:solidFill>
                <a:latin typeface="Arial Black"/>
                <a:cs typeface="Arial Black"/>
              </a:rPr>
              <a:t>participantes  </a:t>
            </a:r>
            <a:r>
              <a:rPr sz="2000" spc="-120" dirty="0">
                <a:solidFill>
                  <a:srgbClr val="FFFFFF"/>
                </a:solidFill>
                <a:latin typeface="Arial Black"/>
                <a:cs typeface="Arial Black"/>
              </a:rPr>
              <a:t>plantearon </a:t>
            </a:r>
            <a:r>
              <a:rPr sz="2000" spc="-114" dirty="0">
                <a:solidFill>
                  <a:srgbClr val="FFFFFF"/>
                </a:solidFill>
                <a:latin typeface="Arial Black"/>
                <a:cs typeface="Arial Black"/>
              </a:rPr>
              <a:t>los </a:t>
            </a:r>
            <a:r>
              <a:rPr sz="2000" spc="-130" dirty="0">
                <a:solidFill>
                  <a:srgbClr val="FFFFFF"/>
                </a:solidFill>
                <a:latin typeface="Arial Black"/>
                <a:cs typeface="Arial Black"/>
              </a:rPr>
              <a:t>retos </a:t>
            </a:r>
            <a:r>
              <a:rPr sz="2000" spc="-120" dirty="0">
                <a:solidFill>
                  <a:srgbClr val="FFFFFF"/>
                </a:solidFill>
                <a:latin typeface="Arial Black"/>
                <a:cs typeface="Arial Black"/>
              </a:rPr>
              <a:t>que </a:t>
            </a:r>
            <a:r>
              <a:rPr sz="2000" spc="-140" dirty="0">
                <a:solidFill>
                  <a:srgbClr val="FFFFFF"/>
                </a:solidFill>
                <a:latin typeface="Arial Black"/>
                <a:cs typeface="Arial Black"/>
              </a:rPr>
              <a:t>consideran </a:t>
            </a:r>
            <a:r>
              <a:rPr sz="2000" spc="-130" dirty="0">
                <a:solidFill>
                  <a:srgbClr val="FFFFFF"/>
                </a:solidFill>
                <a:latin typeface="Arial Black"/>
                <a:cs typeface="Arial Black"/>
              </a:rPr>
              <a:t>debe  </a:t>
            </a:r>
            <a:r>
              <a:rPr sz="2000" spc="-125" dirty="0">
                <a:solidFill>
                  <a:srgbClr val="FFFFFF"/>
                </a:solidFill>
                <a:latin typeface="Arial Black"/>
                <a:cs typeface="Arial Black"/>
              </a:rPr>
              <a:t>asumir </a:t>
            </a:r>
            <a:r>
              <a:rPr sz="2000" spc="-120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2000" spc="-140" dirty="0">
                <a:solidFill>
                  <a:srgbClr val="FFFFFF"/>
                </a:solidFill>
                <a:latin typeface="Arial Black"/>
                <a:cs typeface="Arial Black"/>
              </a:rPr>
              <a:t>Unidad en </a:t>
            </a:r>
            <a:r>
              <a:rPr sz="2000" spc="-175" dirty="0">
                <a:solidFill>
                  <a:srgbClr val="FFFFFF"/>
                </a:solidFill>
                <a:latin typeface="Arial Black"/>
                <a:cs typeface="Arial Black"/>
              </a:rPr>
              <a:t>cada </a:t>
            </a:r>
            <a:r>
              <a:rPr sz="2000" spc="-130" dirty="0">
                <a:solidFill>
                  <a:srgbClr val="FFFFFF"/>
                </a:solidFill>
                <a:latin typeface="Arial Black"/>
                <a:cs typeface="Arial Black"/>
              </a:rPr>
              <a:t>una de </a:t>
            </a:r>
            <a:r>
              <a:rPr sz="2000" spc="-135" dirty="0">
                <a:solidFill>
                  <a:srgbClr val="FFFFFF"/>
                </a:solidFill>
                <a:latin typeface="Arial Black"/>
                <a:cs typeface="Arial Black"/>
              </a:rPr>
              <a:t>las </a:t>
            </a:r>
            <a:r>
              <a:rPr sz="2000" spc="-150" dirty="0">
                <a:solidFill>
                  <a:srgbClr val="FFFFFF"/>
                </a:solidFill>
                <a:latin typeface="Arial Black"/>
                <a:cs typeface="Arial Black"/>
              </a:rPr>
              <a:t>etapas </a:t>
            </a:r>
            <a:r>
              <a:rPr sz="2000" spc="-100" dirty="0">
                <a:solidFill>
                  <a:srgbClr val="FFFFFF"/>
                </a:solidFill>
                <a:latin typeface="Arial Black"/>
                <a:cs typeface="Arial Black"/>
              </a:rPr>
              <a:t>del  </a:t>
            </a:r>
            <a:r>
              <a:rPr sz="2000" spc="-145" dirty="0">
                <a:solidFill>
                  <a:srgbClr val="FFFFFF"/>
                </a:solidFill>
                <a:latin typeface="Arial Black"/>
                <a:cs typeface="Arial Black"/>
              </a:rPr>
              <a:t>proceso </a:t>
            </a:r>
            <a:r>
              <a:rPr sz="2000" spc="-130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2000" spc="-120" dirty="0">
                <a:solidFill>
                  <a:srgbClr val="FFFFFF"/>
                </a:solidFill>
                <a:latin typeface="Arial Black"/>
                <a:cs typeface="Arial Black"/>
              </a:rPr>
              <a:t>restitución </a:t>
            </a:r>
            <a:r>
              <a:rPr sz="2000" spc="-130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2000" spc="-120" dirty="0">
                <a:solidFill>
                  <a:srgbClr val="FFFFFF"/>
                </a:solidFill>
                <a:latin typeface="Arial Black"/>
                <a:cs typeface="Arial Black"/>
              </a:rPr>
              <a:t>tierras </a:t>
            </a:r>
            <a:r>
              <a:rPr sz="2000" spc="-140" dirty="0">
                <a:solidFill>
                  <a:srgbClr val="FFFFFF"/>
                </a:solidFill>
                <a:latin typeface="Arial Black"/>
                <a:cs typeface="Arial Black"/>
              </a:rPr>
              <a:t>en </a:t>
            </a:r>
            <a:r>
              <a:rPr sz="2000" spc="-135" dirty="0">
                <a:solidFill>
                  <a:srgbClr val="FFFFFF"/>
                </a:solidFill>
                <a:latin typeface="Arial Black"/>
                <a:cs typeface="Arial Black"/>
              </a:rPr>
              <a:t>las </a:t>
            </a:r>
            <a:r>
              <a:rPr sz="2000" spc="-110" dirty="0">
                <a:solidFill>
                  <a:srgbClr val="FFFFFF"/>
                </a:solidFill>
                <a:latin typeface="Arial Black"/>
                <a:cs typeface="Arial Black"/>
              </a:rPr>
              <a:t>rutas  </a:t>
            </a:r>
            <a:r>
              <a:rPr sz="2000" spc="-114" dirty="0">
                <a:solidFill>
                  <a:srgbClr val="FFFFFF"/>
                </a:solidFill>
                <a:latin typeface="Arial Black"/>
                <a:cs typeface="Arial Black"/>
              </a:rPr>
              <a:t>individual </a:t>
            </a:r>
            <a:r>
              <a:rPr sz="2000" spc="-165" dirty="0">
                <a:solidFill>
                  <a:srgbClr val="FFFFFF"/>
                </a:solidFill>
                <a:latin typeface="Arial Black"/>
                <a:cs typeface="Arial Black"/>
              </a:rPr>
              <a:t>y </a:t>
            </a:r>
            <a:r>
              <a:rPr sz="2000" spc="-145" dirty="0">
                <a:solidFill>
                  <a:srgbClr val="FFFFFF"/>
                </a:solidFill>
                <a:latin typeface="Arial Black"/>
                <a:cs typeface="Arial Black"/>
              </a:rPr>
              <a:t>colectiva, </a:t>
            </a:r>
            <a:r>
              <a:rPr sz="2000" spc="-160" dirty="0">
                <a:solidFill>
                  <a:srgbClr val="FFFFFF"/>
                </a:solidFill>
                <a:latin typeface="Arial Black"/>
                <a:cs typeface="Arial Black"/>
              </a:rPr>
              <a:t>así </a:t>
            </a:r>
            <a:r>
              <a:rPr sz="2000" spc="-145" dirty="0">
                <a:solidFill>
                  <a:srgbClr val="FFFFFF"/>
                </a:solidFill>
                <a:latin typeface="Arial Black"/>
                <a:cs typeface="Arial Black"/>
              </a:rPr>
              <a:t>como </a:t>
            </a:r>
            <a:r>
              <a:rPr sz="2000" spc="-100" dirty="0">
                <a:solidFill>
                  <a:srgbClr val="FFFFFF"/>
                </a:solidFill>
                <a:latin typeface="Arial Black"/>
                <a:cs typeface="Arial Black"/>
              </a:rPr>
              <a:t>frente </a:t>
            </a:r>
            <a:r>
              <a:rPr sz="2000" spc="-195" dirty="0">
                <a:solidFill>
                  <a:srgbClr val="FFFFFF"/>
                </a:solidFill>
                <a:latin typeface="Arial Black"/>
                <a:cs typeface="Arial Black"/>
              </a:rPr>
              <a:t>a </a:t>
            </a:r>
            <a:r>
              <a:rPr sz="2000" spc="-120" dirty="0">
                <a:solidFill>
                  <a:srgbClr val="FFFFFF"/>
                </a:solidFill>
                <a:latin typeface="Arial Black"/>
                <a:cs typeface="Arial Black"/>
              </a:rPr>
              <a:t>la  </a:t>
            </a:r>
            <a:r>
              <a:rPr sz="2000" spc="-130" dirty="0">
                <a:solidFill>
                  <a:srgbClr val="FFFFFF"/>
                </a:solidFill>
                <a:latin typeface="Arial Black"/>
                <a:cs typeface="Arial Black"/>
              </a:rPr>
              <a:t>administración </a:t>
            </a:r>
            <a:r>
              <a:rPr sz="2000" spc="-100" dirty="0">
                <a:solidFill>
                  <a:srgbClr val="FFFFFF"/>
                </a:solidFill>
                <a:latin typeface="Arial Black"/>
                <a:cs typeface="Arial Black"/>
              </a:rPr>
              <a:t>del </a:t>
            </a:r>
            <a:r>
              <a:rPr sz="2000" spc="-155" dirty="0">
                <a:solidFill>
                  <a:srgbClr val="FFFFFF"/>
                </a:solidFill>
                <a:latin typeface="Arial Black"/>
                <a:cs typeface="Arial Black"/>
              </a:rPr>
              <a:t>Registro </a:t>
            </a:r>
            <a:r>
              <a:rPr sz="2000" spc="-165" dirty="0">
                <a:solidFill>
                  <a:srgbClr val="FFFFFF"/>
                </a:solidFill>
                <a:latin typeface="Arial Black"/>
                <a:cs typeface="Arial Black"/>
              </a:rPr>
              <a:t>Único </a:t>
            </a:r>
            <a:r>
              <a:rPr sz="2000" spc="-130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2000" spc="-140" dirty="0">
                <a:solidFill>
                  <a:srgbClr val="FFFFFF"/>
                </a:solidFill>
                <a:latin typeface="Arial Black"/>
                <a:cs typeface="Arial Black"/>
              </a:rPr>
              <a:t>Predios </a:t>
            </a:r>
            <a:r>
              <a:rPr sz="2000" spc="-165" dirty="0">
                <a:solidFill>
                  <a:srgbClr val="FFFFFF"/>
                </a:solidFill>
                <a:latin typeface="Arial Black"/>
                <a:cs typeface="Arial Black"/>
              </a:rPr>
              <a:t>y  </a:t>
            </a:r>
            <a:r>
              <a:rPr sz="2000" spc="-135" dirty="0">
                <a:solidFill>
                  <a:srgbClr val="FFFFFF"/>
                </a:solidFill>
                <a:latin typeface="Arial Black"/>
                <a:cs typeface="Arial Black"/>
              </a:rPr>
              <a:t>Territorios </a:t>
            </a:r>
            <a:r>
              <a:rPr sz="2000" spc="-140" dirty="0">
                <a:solidFill>
                  <a:srgbClr val="FFFFFF"/>
                </a:solidFill>
                <a:latin typeface="Arial Black"/>
                <a:cs typeface="Arial Black"/>
              </a:rPr>
              <a:t>Abandonados</a:t>
            </a:r>
            <a:r>
              <a:rPr sz="2000" spc="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000" spc="-145" dirty="0">
                <a:solidFill>
                  <a:srgbClr val="FFFFFF"/>
                </a:solidFill>
                <a:latin typeface="Arial Black"/>
                <a:cs typeface="Arial Black"/>
              </a:rPr>
              <a:t>-RUPTA.</a:t>
            </a:r>
            <a:endParaRPr sz="20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72" y="0"/>
            <a:ext cx="12192635" cy="6858000"/>
            <a:chOff x="572" y="0"/>
            <a:chExt cx="12192635" cy="6858000"/>
          </a:xfrm>
        </p:grpSpPr>
        <p:sp>
          <p:nvSpPr>
            <p:cNvPr id="3" name="object 3"/>
            <p:cNvSpPr/>
            <p:nvPr/>
          </p:nvSpPr>
          <p:spPr>
            <a:xfrm>
              <a:off x="572" y="0"/>
              <a:ext cx="12191999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35558" y="1008011"/>
              <a:ext cx="11148060" cy="5336540"/>
            </a:xfrm>
            <a:custGeom>
              <a:avLst/>
              <a:gdLst/>
              <a:ahLst/>
              <a:cxnLst/>
              <a:rect l="l" t="t" r="r" b="b"/>
              <a:pathLst>
                <a:path w="11148060" h="5336540">
                  <a:moveTo>
                    <a:pt x="11147831" y="0"/>
                  </a:moveTo>
                  <a:lnTo>
                    <a:pt x="0" y="0"/>
                  </a:lnTo>
                  <a:lnTo>
                    <a:pt x="0" y="5336095"/>
                  </a:lnTo>
                  <a:lnTo>
                    <a:pt x="11147831" y="5336095"/>
                  </a:lnTo>
                  <a:lnTo>
                    <a:pt x="11147831" y="0"/>
                  </a:lnTo>
                  <a:close/>
                </a:path>
              </a:pathLst>
            </a:custGeom>
            <a:solidFill>
              <a:srgbClr val="1D1D1B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09725" y="0"/>
              <a:ext cx="508634" cy="505459"/>
            </a:xfrm>
            <a:custGeom>
              <a:avLst/>
              <a:gdLst/>
              <a:ahLst/>
              <a:cxnLst/>
              <a:rect l="l" t="t" r="r" b="b"/>
              <a:pathLst>
                <a:path w="508634" h="505459">
                  <a:moveTo>
                    <a:pt x="508482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08482" y="505231"/>
                  </a:lnTo>
                  <a:lnTo>
                    <a:pt x="508482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7009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16" y="50523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79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29" y="50523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8D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79" y="505218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29" y="50537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279" y="1010589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29" y="50537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675948" y="50175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679491" y="0"/>
              <a:ext cx="511809" cy="502284"/>
            </a:xfrm>
            <a:custGeom>
              <a:avLst/>
              <a:gdLst/>
              <a:ahLst/>
              <a:cxnLst/>
              <a:rect l="l" t="t" r="r" b="b"/>
              <a:pathLst>
                <a:path w="511809" h="502284">
                  <a:moveTo>
                    <a:pt x="511238" y="0"/>
                  </a:moveTo>
                  <a:lnTo>
                    <a:pt x="0" y="0"/>
                  </a:lnTo>
                  <a:lnTo>
                    <a:pt x="0" y="501751"/>
                  </a:lnTo>
                  <a:lnTo>
                    <a:pt x="511238" y="501751"/>
                  </a:lnTo>
                  <a:lnTo>
                    <a:pt x="511238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162258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94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675948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675948" y="151427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640136" y="501751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83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83" y="506260"/>
                  </a:lnTo>
                  <a:lnTo>
                    <a:pt x="519683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159820" y="501751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7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71" y="506260"/>
                  </a:lnTo>
                  <a:lnTo>
                    <a:pt x="519671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279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279" y="6346418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09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279" y="5323255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279" y="4811661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35558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66850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656785" y="6344107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168367" y="6344107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150005" y="5834291"/>
              <a:ext cx="2043430" cy="1024255"/>
            </a:xfrm>
            <a:custGeom>
              <a:avLst/>
              <a:gdLst/>
              <a:ahLst/>
              <a:cxnLst/>
              <a:rect l="l" t="t" r="r" b="b"/>
              <a:pathLst>
                <a:path w="2043429" h="1024254">
                  <a:moveTo>
                    <a:pt x="511594" y="512127"/>
                  </a:moveTo>
                  <a:lnTo>
                    <a:pt x="0" y="512127"/>
                  </a:lnTo>
                  <a:lnTo>
                    <a:pt x="0" y="1023708"/>
                  </a:lnTo>
                  <a:lnTo>
                    <a:pt x="511594" y="1023708"/>
                  </a:lnTo>
                  <a:lnTo>
                    <a:pt x="511594" y="512127"/>
                  </a:lnTo>
                  <a:close/>
                </a:path>
                <a:path w="2043429" h="1024254">
                  <a:moveTo>
                    <a:pt x="2043137" y="0"/>
                  </a:moveTo>
                  <a:lnTo>
                    <a:pt x="1533728" y="0"/>
                  </a:lnTo>
                  <a:lnTo>
                    <a:pt x="1533728" y="511581"/>
                  </a:lnTo>
                  <a:lnTo>
                    <a:pt x="2043137" y="511581"/>
                  </a:lnTo>
                  <a:lnTo>
                    <a:pt x="2043137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682704" y="6345872"/>
              <a:ext cx="510540" cy="511809"/>
            </a:xfrm>
            <a:custGeom>
              <a:avLst/>
              <a:gdLst/>
              <a:ahLst/>
              <a:cxnLst/>
              <a:rect l="l" t="t" r="r" b="b"/>
              <a:pathLst>
                <a:path w="510540" h="511809">
                  <a:moveTo>
                    <a:pt x="510438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0438" y="511581"/>
                  </a:lnTo>
                  <a:lnTo>
                    <a:pt x="510438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1171808" y="5833732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10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795696" y="1064896"/>
            <a:ext cx="9881870" cy="63119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>
              <a:lnSpc>
                <a:spcPts val="2250"/>
              </a:lnSpc>
              <a:spcBef>
                <a:spcPts val="400"/>
              </a:spcBef>
            </a:pPr>
            <a:r>
              <a:rPr sz="2100" spc="-120" dirty="0">
                <a:solidFill>
                  <a:srgbClr val="FFFFFF"/>
                </a:solidFill>
                <a:latin typeface="Arial Black"/>
                <a:cs typeface="Arial Black"/>
              </a:rPr>
              <a:t>En </a:t>
            </a:r>
            <a:r>
              <a:rPr sz="2100" spc="-100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2100" spc="-95" dirty="0">
                <a:solidFill>
                  <a:srgbClr val="FFFFFF"/>
                </a:solidFill>
                <a:latin typeface="Arial Black"/>
                <a:cs typeface="Arial Black"/>
              </a:rPr>
              <a:t>metodología </a:t>
            </a:r>
            <a:r>
              <a:rPr sz="2100" spc="-70" dirty="0">
                <a:solidFill>
                  <a:srgbClr val="FFFFFF"/>
                </a:solidFill>
                <a:latin typeface="Arial Black"/>
                <a:cs typeface="Arial Black"/>
              </a:rPr>
              <a:t>utilizada, </a:t>
            </a:r>
            <a:r>
              <a:rPr sz="2100" spc="-90" dirty="0">
                <a:solidFill>
                  <a:srgbClr val="FFFFFF"/>
                </a:solidFill>
                <a:latin typeface="Arial Black"/>
                <a:cs typeface="Arial Black"/>
              </a:rPr>
              <a:t>los participantes </a:t>
            </a:r>
            <a:r>
              <a:rPr sz="2100" spc="-100" dirty="0">
                <a:solidFill>
                  <a:srgbClr val="FFFFFF"/>
                </a:solidFill>
                <a:latin typeface="Arial Black"/>
                <a:cs typeface="Arial Black"/>
              </a:rPr>
              <a:t>entregaron </a:t>
            </a:r>
            <a:r>
              <a:rPr sz="2100" spc="-95" dirty="0">
                <a:solidFill>
                  <a:srgbClr val="FFFFFF"/>
                </a:solidFill>
                <a:latin typeface="Arial Black"/>
                <a:cs typeface="Arial Black"/>
              </a:rPr>
              <a:t>aportes </a:t>
            </a:r>
            <a:r>
              <a:rPr sz="2100" spc="-50" dirty="0">
                <a:solidFill>
                  <a:srgbClr val="FFFFFF"/>
                </a:solidFill>
                <a:latin typeface="Arial Black"/>
                <a:cs typeface="Arial Black"/>
              </a:rPr>
              <a:t>frente  </a:t>
            </a:r>
            <a:r>
              <a:rPr sz="2100" spc="-204" dirty="0">
                <a:solidFill>
                  <a:srgbClr val="FFFFFF"/>
                </a:solidFill>
                <a:latin typeface="Arial Black"/>
                <a:cs typeface="Arial Black"/>
              </a:rPr>
              <a:t>a </a:t>
            </a:r>
            <a:r>
              <a:rPr sz="2100" spc="-70" dirty="0">
                <a:solidFill>
                  <a:srgbClr val="FFFFFF"/>
                </a:solidFill>
                <a:latin typeface="Arial Black"/>
                <a:cs typeface="Arial Black"/>
              </a:rPr>
              <a:t>lo </a:t>
            </a:r>
            <a:r>
              <a:rPr sz="2100" spc="-95" dirty="0">
                <a:solidFill>
                  <a:srgbClr val="FFFFFF"/>
                </a:solidFill>
                <a:latin typeface="Arial Black"/>
                <a:cs typeface="Arial Black"/>
              </a:rPr>
              <a:t>que </a:t>
            </a:r>
            <a:r>
              <a:rPr sz="2100" spc="-100" dirty="0">
                <a:solidFill>
                  <a:srgbClr val="FFFFFF"/>
                </a:solidFill>
                <a:latin typeface="Arial Black"/>
                <a:cs typeface="Arial Black"/>
              </a:rPr>
              <a:t>consideran la </a:t>
            </a:r>
            <a:r>
              <a:rPr sz="2100" spc="-105" dirty="0">
                <a:solidFill>
                  <a:srgbClr val="FFFFFF"/>
                </a:solidFill>
                <a:latin typeface="Arial Black"/>
                <a:cs typeface="Arial Black"/>
              </a:rPr>
              <a:t>Unidad</a:t>
            </a:r>
            <a:r>
              <a:rPr sz="2100" spc="-9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100" spc="-75" dirty="0">
                <a:solidFill>
                  <a:srgbClr val="FFFFFF"/>
                </a:solidFill>
                <a:latin typeface="Arial Black"/>
                <a:cs typeface="Arial Black"/>
              </a:rPr>
              <a:t>debe:</a:t>
            </a:r>
            <a:endParaRPr sz="2100">
              <a:latin typeface="Arial Black"/>
              <a:cs typeface="Arial Black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236387" y="3710099"/>
            <a:ext cx="3246755" cy="59499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2200"/>
              </a:lnSpc>
              <a:spcBef>
                <a:spcPts val="240"/>
              </a:spcBef>
            </a:pP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Los </a:t>
            </a:r>
            <a:r>
              <a:rPr sz="1900" b="1" spc="65" dirty="0">
                <a:solidFill>
                  <a:srgbClr val="FFFFFF"/>
                </a:solidFill>
                <a:latin typeface="Arial"/>
                <a:cs typeface="Arial"/>
              </a:rPr>
              <a:t>cuales </a:t>
            </a:r>
            <a:r>
              <a:rPr sz="1900" b="1" spc="20" dirty="0">
                <a:solidFill>
                  <a:srgbClr val="FFFFFF"/>
                </a:solidFill>
                <a:latin typeface="Arial"/>
                <a:cs typeface="Arial"/>
              </a:rPr>
              <a:t>se </a:t>
            </a:r>
            <a:r>
              <a:rPr sz="1900" b="1" spc="80" dirty="0">
                <a:solidFill>
                  <a:srgbClr val="FFFFFF"/>
                </a:solidFill>
                <a:latin typeface="Arial"/>
                <a:cs typeface="Arial"/>
              </a:rPr>
              <a:t>clasificaron  </a:t>
            </a:r>
            <a:r>
              <a:rPr sz="1900" b="1" spc="55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1900" b="1" spc="85" dirty="0">
                <a:solidFill>
                  <a:srgbClr val="FFFFFF"/>
                </a:solidFill>
                <a:latin typeface="Arial"/>
                <a:cs typeface="Arial"/>
              </a:rPr>
              <a:t>cuatro</a:t>
            </a:r>
            <a:r>
              <a:rPr sz="1900" b="1" spc="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70" dirty="0">
                <a:solidFill>
                  <a:srgbClr val="FFFFFF"/>
                </a:solidFill>
                <a:latin typeface="Arial"/>
                <a:cs typeface="Arial"/>
              </a:rPr>
              <a:t>perspectivas:</a:t>
            </a:r>
            <a:endParaRPr sz="19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64934" y="505625"/>
            <a:ext cx="8757920" cy="505459"/>
          </a:xfrm>
          <a:custGeom>
            <a:avLst/>
            <a:gdLst/>
            <a:ahLst/>
            <a:cxnLst/>
            <a:rect l="l" t="t" r="r" b="b"/>
            <a:pathLst>
              <a:path w="8757920" h="505459">
                <a:moveTo>
                  <a:pt x="8757450" y="0"/>
                </a:moveTo>
                <a:lnTo>
                  <a:pt x="0" y="0"/>
                </a:lnTo>
                <a:lnTo>
                  <a:pt x="0" y="504964"/>
                </a:lnTo>
                <a:lnTo>
                  <a:pt x="8757450" y="504964"/>
                </a:lnTo>
                <a:lnTo>
                  <a:pt x="8757450" y="0"/>
                </a:lnTo>
                <a:close/>
              </a:path>
            </a:pathLst>
          </a:custGeom>
          <a:solidFill>
            <a:srgbClr val="FFD7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749374" y="523391"/>
            <a:ext cx="83953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0" spc="-190" dirty="0">
                <a:solidFill>
                  <a:srgbClr val="1D1D1B"/>
                </a:solidFill>
                <a:latin typeface="Arial Black"/>
                <a:cs typeface="Arial Black"/>
              </a:rPr>
              <a:t>IDENTIFICACIÓN </a:t>
            </a:r>
            <a:r>
              <a:rPr sz="2800" b="0" spc="-170" dirty="0">
                <a:solidFill>
                  <a:srgbClr val="1D1D1B"/>
                </a:solidFill>
                <a:latin typeface="Arial Black"/>
                <a:cs typeface="Arial Black"/>
              </a:rPr>
              <a:t>DE </a:t>
            </a:r>
            <a:r>
              <a:rPr sz="2800" b="0" spc="-220" dirty="0">
                <a:solidFill>
                  <a:srgbClr val="1D1D1B"/>
                </a:solidFill>
                <a:latin typeface="Arial Black"/>
                <a:cs typeface="Arial Black"/>
              </a:rPr>
              <a:t>RETOS</a:t>
            </a:r>
            <a:r>
              <a:rPr sz="2800" b="0" spc="-3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2800" b="0" spc="-195" dirty="0">
                <a:solidFill>
                  <a:srgbClr val="1D1D1B"/>
                </a:solidFill>
                <a:latin typeface="Arial Black"/>
                <a:cs typeface="Arial Black"/>
              </a:rPr>
              <a:t>INSTITUCIONALES</a:t>
            </a:r>
            <a:endParaRPr sz="2800">
              <a:latin typeface="Arial Black"/>
              <a:cs typeface="Arial Black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960889" y="1994393"/>
            <a:ext cx="3983304" cy="39834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3389114" y="3005168"/>
            <a:ext cx="110363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</a:pPr>
            <a:r>
              <a:rPr sz="1400" b="1" spc="-35" dirty="0">
                <a:solidFill>
                  <a:srgbClr val="FFFFFF"/>
                </a:solidFill>
                <a:latin typeface="Arial"/>
                <a:cs typeface="Arial"/>
              </a:rPr>
              <a:t>ALCANZAR</a:t>
            </a:r>
            <a:endParaRPr sz="1400">
              <a:latin typeface="Arial"/>
              <a:cs typeface="Arial"/>
            </a:endParaRPr>
          </a:p>
          <a:p>
            <a:pPr marL="17145" marR="5080" indent="-4445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(no</a:t>
            </a:r>
            <a:r>
              <a:rPr sz="14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20" dirty="0">
                <a:solidFill>
                  <a:srgbClr val="FFFFFF"/>
                </a:solidFill>
                <a:latin typeface="Arial"/>
                <a:cs typeface="Arial"/>
              </a:rPr>
              <a:t>tenemos  </a:t>
            </a:r>
            <a:r>
              <a:rPr sz="1400" b="1" spc="1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4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queremos)</a:t>
            </a:r>
            <a:endParaRPr sz="14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480431" y="2987387"/>
            <a:ext cx="110934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FFFFFF"/>
                </a:solidFill>
                <a:latin typeface="Arial"/>
                <a:cs typeface="Arial"/>
              </a:rPr>
              <a:t>CONSERVAR</a:t>
            </a:r>
            <a:endParaRPr sz="1400">
              <a:latin typeface="Arial"/>
              <a:cs typeface="Arial"/>
            </a:endParaRPr>
          </a:p>
          <a:p>
            <a:pPr marL="19050" marR="11430" indent="125730">
              <a:lnSpc>
                <a:spcPct val="100000"/>
              </a:lnSpc>
            </a:pPr>
            <a:r>
              <a:rPr sz="1400" b="1" spc="20" dirty="0">
                <a:solidFill>
                  <a:srgbClr val="FFFFFF"/>
                </a:solidFill>
                <a:latin typeface="Arial"/>
                <a:cs typeface="Arial"/>
              </a:rPr>
              <a:t>(tenemos  </a:t>
            </a:r>
            <a:r>
              <a:rPr sz="1400" b="1" spc="1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4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queremos)</a:t>
            </a:r>
            <a:endParaRPr sz="14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262343" y="4442859"/>
            <a:ext cx="135890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2585">
              <a:lnSpc>
                <a:spcPct val="100000"/>
              </a:lnSpc>
              <a:spcBef>
                <a:spcPts val="100"/>
              </a:spcBef>
            </a:pP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EVITAR</a:t>
            </a:r>
            <a:endParaRPr sz="1400">
              <a:latin typeface="Arial"/>
              <a:cs typeface="Arial"/>
            </a:endParaRPr>
          </a:p>
          <a:p>
            <a:pPr marL="12700" marR="5080" indent="126364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(no </a:t>
            </a:r>
            <a:r>
              <a:rPr sz="1400" b="1" spc="20" dirty="0">
                <a:solidFill>
                  <a:srgbClr val="FFFFFF"/>
                </a:solidFill>
                <a:latin typeface="Arial"/>
                <a:cs typeface="Arial"/>
              </a:rPr>
              <a:t>tenemos  </a:t>
            </a:r>
            <a:r>
              <a:rPr sz="1400" b="1" spc="15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sz="14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queremos)</a:t>
            </a:r>
            <a:endParaRPr sz="14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356504" y="4440369"/>
            <a:ext cx="135890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CAMBIAR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b="1" spc="20" dirty="0">
                <a:solidFill>
                  <a:srgbClr val="FFFFFF"/>
                </a:solidFill>
                <a:latin typeface="Arial"/>
                <a:cs typeface="Arial"/>
              </a:rPr>
              <a:t>(tenemos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b="1" spc="15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sz="1400" b="1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queremos)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5019098" y="2487687"/>
            <a:ext cx="4476750" cy="2857500"/>
            <a:chOff x="5019098" y="2487687"/>
            <a:chExt cx="4476750" cy="2857500"/>
          </a:xfrm>
        </p:grpSpPr>
        <p:sp>
          <p:nvSpPr>
            <p:cNvPr id="38" name="object 38"/>
            <p:cNvSpPr/>
            <p:nvPr/>
          </p:nvSpPr>
          <p:spPr>
            <a:xfrm>
              <a:off x="5038148" y="3040107"/>
              <a:ext cx="3721735" cy="1915160"/>
            </a:xfrm>
            <a:custGeom>
              <a:avLst/>
              <a:gdLst/>
              <a:ahLst/>
              <a:cxnLst/>
              <a:rect l="l" t="t" r="r" b="b"/>
              <a:pathLst>
                <a:path w="3721734" h="1915160">
                  <a:moveTo>
                    <a:pt x="0" y="1479245"/>
                  </a:moveTo>
                  <a:lnTo>
                    <a:pt x="2804604" y="1479245"/>
                  </a:lnTo>
                  <a:lnTo>
                    <a:pt x="2804604" y="1914778"/>
                  </a:lnTo>
                  <a:lnTo>
                    <a:pt x="3262858" y="1436090"/>
                  </a:lnTo>
                  <a:lnTo>
                    <a:pt x="3721112" y="957402"/>
                  </a:lnTo>
                  <a:lnTo>
                    <a:pt x="3262858" y="478701"/>
                  </a:lnTo>
                  <a:lnTo>
                    <a:pt x="2804604" y="0"/>
                  </a:lnTo>
                  <a:lnTo>
                    <a:pt x="2804604" y="435546"/>
                  </a:lnTo>
                  <a:lnTo>
                    <a:pt x="0" y="435546"/>
                  </a:lnTo>
                </a:path>
              </a:pathLst>
            </a:custGeom>
            <a:ln w="38100">
              <a:solidFill>
                <a:srgbClr val="FFD7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8886056" y="2506737"/>
              <a:ext cx="590550" cy="590550"/>
            </a:xfrm>
            <a:custGeom>
              <a:avLst/>
              <a:gdLst/>
              <a:ahLst/>
              <a:cxnLst/>
              <a:rect l="l" t="t" r="r" b="b"/>
              <a:pathLst>
                <a:path w="590550" h="590550">
                  <a:moveTo>
                    <a:pt x="590524" y="295262"/>
                  </a:moveTo>
                  <a:lnTo>
                    <a:pt x="586660" y="343155"/>
                  </a:lnTo>
                  <a:lnTo>
                    <a:pt x="575471" y="388587"/>
                  </a:lnTo>
                  <a:lnTo>
                    <a:pt x="557567" y="430951"/>
                  </a:lnTo>
                  <a:lnTo>
                    <a:pt x="533555" y="469640"/>
                  </a:lnTo>
                  <a:lnTo>
                    <a:pt x="504043" y="504043"/>
                  </a:lnTo>
                  <a:lnTo>
                    <a:pt x="469640" y="533555"/>
                  </a:lnTo>
                  <a:lnTo>
                    <a:pt x="430951" y="557567"/>
                  </a:lnTo>
                  <a:lnTo>
                    <a:pt x="388587" y="575471"/>
                  </a:lnTo>
                  <a:lnTo>
                    <a:pt x="343155" y="586660"/>
                  </a:lnTo>
                  <a:lnTo>
                    <a:pt x="295262" y="590524"/>
                  </a:lnTo>
                  <a:lnTo>
                    <a:pt x="247369" y="586660"/>
                  </a:lnTo>
                  <a:lnTo>
                    <a:pt x="201936" y="575471"/>
                  </a:lnTo>
                  <a:lnTo>
                    <a:pt x="159572" y="557567"/>
                  </a:lnTo>
                  <a:lnTo>
                    <a:pt x="120884" y="533555"/>
                  </a:lnTo>
                  <a:lnTo>
                    <a:pt x="86480" y="504043"/>
                  </a:lnTo>
                  <a:lnTo>
                    <a:pt x="56968" y="469640"/>
                  </a:lnTo>
                  <a:lnTo>
                    <a:pt x="32956" y="430951"/>
                  </a:lnTo>
                  <a:lnTo>
                    <a:pt x="15052" y="388587"/>
                  </a:lnTo>
                  <a:lnTo>
                    <a:pt x="3864" y="343155"/>
                  </a:lnTo>
                  <a:lnTo>
                    <a:pt x="0" y="295262"/>
                  </a:lnTo>
                  <a:lnTo>
                    <a:pt x="3864" y="247369"/>
                  </a:lnTo>
                  <a:lnTo>
                    <a:pt x="15052" y="201936"/>
                  </a:lnTo>
                  <a:lnTo>
                    <a:pt x="32956" y="159572"/>
                  </a:lnTo>
                  <a:lnTo>
                    <a:pt x="56968" y="120884"/>
                  </a:lnTo>
                  <a:lnTo>
                    <a:pt x="86480" y="86480"/>
                  </a:lnTo>
                  <a:lnTo>
                    <a:pt x="120884" y="56968"/>
                  </a:lnTo>
                  <a:lnTo>
                    <a:pt x="159572" y="32956"/>
                  </a:lnTo>
                  <a:lnTo>
                    <a:pt x="201936" y="15052"/>
                  </a:lnTo>
                  <a:lnTo>
                    <a:pt x="247369" y="3864"/>
                  </a:lnTo>
                  <a:lnTo>
                    <a:pt x="295262" y="0"/>
                  </a:lnTo>
                  <a:lnTo>
                    <a:pt x="343155" y="3864"/>
                  </a:lnTo>
                  <a:lnTo>
                    <a:pt x="388587" y="15052"/>
                  </a:lnTo>
                  <a:lnTo>
                    <a:pt x="430951" y="32956"/>
                  </a:lnTo>
                  <a:lnTo>
                    <a:pt x="469640" y="56968"/>
                  </a:lnTo>
                  <a:lnTo>
                    <a:pt x="504043" y="86480"/>
                  </a:lnTo>
                  <a:lnTo>
                    <a:pt x="533555" y="120884"/>
                  </a:lnTo>
                  <a:lnTo>
                    <a:pt x="557567" y="159572"/>
                  </a:lnTo>
                  <a:lnTo>
                    <a:pt x="575471" y="201936"/>
                  </a:lnTo>
                  <a:lnTo>
                    <a:pt x="586660" y="247369"/>
                  </a:lnTo>
                  <a:lnTo>
                    <a:pt x="590524" y="295262"/>
                  </a:lnTo>
                  <a:close/>
                </a:path>
              </a:pathLst>
            </a:custGeom>
            <a:ln w="38100">
              <a:solidFill>
                <a:srgbClr val="FFD7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886056" y="3249649"/>
              <a:ext cx="590550" cy="590550"/>
            </a:xfrm>
            <a:custGeom>
              <a:avLst/>
              <a:gdLst/>
              <a:ahLst/>
              <a:cxnLst/>
              <a:rect l="l" t="t" r="r" b="b"/>
              <a:pathLst>
                <a:path w="590550" h="590550">
                  <a:moveTo>
                    <a:pt x="590524" y="295262"/>
                  </a:moveTo>
                  <a:lnTo>
                    <a:pt x="586660" y="343155"/>
                  </a:lnTo>
                  <a:lnTo>
                    <a:pt x="575471" y="388587"/>
                  </a:lnTo>
                  <a:lnTo>
                    <a:pt x="557567" y="430951"/>
                  </a:lnTo>
                  <a:lnTo>
                    <a:pt x="533555" y="469640"/>
                  </a:lnTo>
                  <a:lnTo>
                    <a:pt x="504043" y="504043"/>
                  </a:lnTo>
                  <a:lnTo>
                    <a:pt x="469640" y="533555"/>
                  </a:lnTo>
                  <a:lnTo>
                    <a:pt x="430951" y="557567"/>
                  </a:lnTo>
                  <a:lnTo>
                    <a:pt x="388587" y="575471"/>
                  </a:lnTo>
                  <a:lnTo>
                    <a:pt x="343155" y="586660"/>
                  </a:lnTo>
                  <a:lnTo>
                    <a:pt x="295262" y="590524"/>
                  </a:lnTo>
                  <a:lnTo>
                    <a:pt x="247369" y="586660"/>
                  </a:lnTo>
                  <a:lnTo>
                    <a:pt x="201936" y="575471"/>
                  </a:lnTo>
                  <a:lnTo>
                    <a:pt x="159572" y="557567"/>
                  </a:lnTo>
                  <a:lnTo>
                    <a:pt x="120884" y="533555"/>
                  </a:lnTo>
                  <a:lnTo>
                    <a:pt x="86480" y="504043"/>
                  </a:lnTo>
                  <a:lnTo>
                    <a:pt x="56968" y="469640"/>
                  </a:lnTo>
                  <a:lnTo>
                    <a:pt x="32956" y="430951"/>
                  </a:lnTo>
                  <a:lnTo>
                    <a:pt x="15052" y="388587"/>
                  </a:lnTo>
                  <a:lnTo>
                    <a:pt x="3864" y="343155"/>
                  </a:lnTo>
                  <a:lnTo>
                    <a:pt x="0" y="295262"/>
                  </a:lnTo>
                  <a:lnTo>
                    <a:pt x="3864" y="247369"/>
                  </a:lnTo>
                  <a:lnTo>
                    <a:pt x="15052" y="201936"/>
                  </a:lnTo>
                  <a:lnTo>
                    <a:pt x="32956" y="159572"/>
                  </a:lnTo>
                  <a:lnTo>
                    <a:pt x="56968" y="120884"/>
                  </a:lnTo>
                  <a:lnTo>
                    <a:pt x="86480" y="86480"/>
                  </a:lnTo>
                  <a:lnTo>
                    <a:pt x="120884" y="56968"/>
                  </a:lnTo>
                  <a:lnTo>
                    <a:pt x="159572" y="32956"/>
                  </a:lnTo>
                  <a:lnTo>
                    <a:pt x="201936" y="15052"/>
                  </a:lnTo>
                  <a:lnTo>
                    <a:pt x="247369" y="3864"/>
                  </a:lnTo>
                  <a:lnTo>
                    <a:pt x="295262" y="0"/>
                  </a:lnTo>
                  <a:lnTo>
                    <a:pt x="343155" y="3864"/>
                  </a:lnTo>
                  <a:lnTo>
                    <a:pt x="388587" y="15052"/>
                  </a:lnTo>
                  <a:lnTo>
                    <a:pt x="430951" y="32956"/>
                  </a:lnTo>
                  <a:lnTo>
                    <a:pt x="469640" y="56968"/>
                  </a:lnTo>
                  <a:lnTo>
                    <a:pt x="504043" y="86480"/>
                  </a:lnTo>
                  <a:lnTo>
                    <a:pt x="533555" y="120884"/>
                  </a:lnTo>
                  <a:lnTo>
                    <a:pt x="557567" y="159572"/>
                  </a:lnTo>
                  <a:lnTo>
                    <a:pt x="575471" y="201936"/>
                  </a:lnTo>
                  <a:lnTo>
                    <a:pt x="586660" y="247369"/>
                  </a:lnTo>
                  <a:lnTo>
                    <a:pt x="590524" y="295262"/>
                  </a:lnTo>
                  <a:close/>
                </a:path>
              </a:pathLst>
            </a:custGeom>
            <a:ln w="38100">
              <a:solidFill>
                <a:srgbClr val="FFD7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886056" y="3992562"/>
              <a:ext cx="590550" cy="590550"/>
            </a:xfrm>
            <a:custGeom>
              <a:avLst/>
              <a:gdLst/>
              <a:ahLst/>
              <a:cxnLst/>
              <a:rect l="l" t="t" r="r" b="b"/>
              <a:pathLst>
                <a:path w="590550" h="590550">
                  <a:moveTo>
                    <a:pt x="590524" y="295262"/>
                  </a:moveTo>
                  <a:lnTo>
                    <a:pt x="586660" y="343155"/>
                  </a:lnTo>
                  <a:lnTo>
                    <a:pt x="575471" y="388587"/>
                  </a:lnTo>
                  <a:lnTo>
                    <a:pt x="557567" y="430951"/>
                  </a:lnTo>
                  <a:lnTo>
                    <a:pt x="533555" y="469640"/>
                  </a:lnTo>
                  <a:lnTo>
                    <a:pt x="504043" y="504043"/>
                  </a:lnTo>
                  <a:lnTo>
                    <a:pt x="469640" y="533555"/>
                  </a:lnTo>
                  <a:lnTo>
                    <a:pt x="430951" y="557567"/>
                  </a:lnTo>
                  <a:lnTo>
                    <a:pt x="388587" y="575471"/>
                  </a:lnTo>
                  <a:lnTo>
                    <a:pt x="343155" y="586660"/>
                  </a:lnTo>
                  <a:lnTo>
                    <a:pt x="295262" y="590524"/>
                  </a:lnTo>
                  <a:lnTo>
                    <a:pt x="247369" y="586660"/>
                  </a:lnTo>
                  <a:lnTo>
                    <a:pt x="201936" y="575471"/>
                  </a:lnTo>
                  <a:lnTo>
                    <a:pt x="159572" y="557567"/>
                  </a:lnTo>
                  <a:lnTo>
                    <a:pt x="120884" y="533555"/>
                  </a:lnTo>
                  <a:lnTo>
                    <a:pt x="86480" y="504043"/>
                  </a:lnTo>
                  <a:lnTo>
                    <a:pt x="56968" y="469640"/>
                  </a:lnTo>
                  <a:lnTo>
                    <a:pt x="32956" y="430951"/>
                  </a:lnTo>
                  <a:lnTo>
                    <a:pt x="15052" y="388587"/>
                  </a:lnTo>
                  <a:lnTo>
                    <a:pt x="3864" y="343155"/>
                  </a:lnTo>
                  <a:lnTo>
                    <a:pt x="0" y="295262"/>
                  </a:lnTo>
                  <a:lnTo>
                    <a:pt x="3864" y="247369"/>
                  </a:lnTo>
                  <a:lnTo>
                    <a:pt x="15052" y="201936"/>
                  </a:lnTo>
                  <a:lnTo>
                    <a:pt x="32956" y="159572"/>
                  </a:lnTo>
                  <a:lnTo>
                    <a:pt x="56968" y="120884"/>
                  </a:lnTo>
                  <a:lnTo>
                    <a:pt x="86480" y="86480"/>
                  </a:lnTo>
                  <a:lnTo>
                    <a:pt x="120884" y="56968"/>
                  </a:lnTo>
                  <a:lnTo>
                    <a:pt x="159572" y="32956"/>
                  </a:lnTo>
                  <a:lnTo>
                    <a:pt x="201936" y="15052"/>
                  </a:lnTo>
                  <a:lnTo>
                    <a:pt x="247369" y="3864"/>
                  </a:lnTo>
                  <a:lnTo>
                    <a:pt x="295262" y="0"/>
                  </a:lnTo>
                  <a:lnTo>
                    <a:pt x="343155" y="3864"/>
                  </a:lnTo>
                  <a:lnTo>
                    <a:pt x="388587" y="15052"/>
                  </a:lnTo>
                  <a:lnTo>
                    <a:pt x="430951" y="32956"/>
                  </a:lnTo>
                  <a:lnTo>
                    <a:pt x="469640" y="56968"/>
                  </a:lnTo>
                  <a:lnTo>
                    <a:pt x="504043" y="86480"/>
                  </a:lnTo>
                  <a:lnTo>
                    <a:pt x="533555" y="120884"/>
                  </a:lnTo>
                  <a:lnTo>
                    <a:pt x="557567" y="159572"/>
                  </a:lnTo>
                  <a:lnTo>
                    <a:pt x="575471" y="201936"/>
                  </a:lnTo>
                  <a:lnTo>
                    <a:pt x="586660" y="247369"/>
                  </a:lnTo>
                  <a:lnTo>
                    <a:pt x="590524" y="295262"/>
                  </a:lnTo>
                  <a:close/>
                </a:path>
              </a:pathLst>
            </a:custGeom>
            <a:ln w="38100">
              <a:solidFill>
                <a:srgbClr val="FFD7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886056" y="4735475"/>
              <a:ext cx="590550" cy="590550"/>
            </a:xfrm>
            <a:custGeom>
              <a:avLst/>
              <a:gdLst/>
              <a:ahLst/>
              <a:cxnLst/>
              <a:rect l="l" t="t" r="r" b="b"/>
              <a:pathLst>
                <a:path w="590550" h="590550">
                  <a:moveTo>
                    <a:pt x="590524" y="295262"/>
                  </a:moveTo>
                  <a:lnTo>
                    <a:pt x="586660" y="343155"/>
                  </a:lnTo>
                  <a:lnTo>
                    <a:pt x="575471" y="388587"/>
                  </a:lnTo>
                  <a:lnTo>
                    <a:pt x="557567" y="430951"/>
                  </a:lnTo>
                  <a:lnTo>
                    <a:pt x="533555" y="469640"/>
                  </a:lnTo>
                  <a:lnTo>
                    <a:pt x="504043" y="504043"/>
                  </a:lnTo>
                  <a:lnTo>
                    <a:pt x="469640" y="533555"/>
                  </a:lnTo>
                  <a:lnTo>
                    <a:pt x="430951" y="557567"/>
                  </a:lnTo>
                  <a:lnTo>
                    <a:pt x="388587" y="575471"/>
                  </a:lnTo>
                  <a:lnTo>
                    <a:pt x="343155" y="586660"/>
                  </a:lnTo>
                  <a:lnTo>
                    <a:pt x="295262" y="590524"/>
                  </a:lnTo>
                  <a:lnTo>
                    <a:pt x="247369" y="586660"/>
                  </a:lnTo>
                  <a:lnTo>
                    <a:pt x="201936" y="575471"/>
                  </a:lnTo>
                  <a:lnTo>
                    <a:pt x="159572" y="557567"/>
                  </a:lnTo>
                  <a:lnTo>
                    <a:pt x="120884" y="533555"/>
                  </a:lnTo>
                  <a:lnTo>
                    <a:pt x="86480" y="504043"/>
                  </a:lnTo>
                  <a:lnTo>
                    <a:pt x="56968" y="469640"/>
                  </a:lnTo>
                  <a:lnTo>
                    <a:pt x="32956" y="430951"/>
                  </a:lnTo>
                  <a:lnTo>
                    <a:pt x="15052" y="388587"/>
                  </a:lnTo>
                  <a:lnTo>
                    <a:pt x="3864" y="343155"/>
                  </a:lnTo>
                  <a:lnTo>
                    <a:pt x="0" y="295262"/>
                  </a:lnTo>
                  <a:lnTo>
                    <a:pt x="3864" y="247369"/>
                  </a:lnTo>
                  <a:lnTo>
                    <a:pt x="15052" y="201936"/>
                  </a:lnTo>
                  <a:lnTo>
                    <a:pt x="32956" y="159572"/>
                  </a:lnTo>
                  <a:lnTo>
                    <a:pt x="56968" y="120884"/>
                  </a:lnTo>
                  <a:lnTo>
                    <a:pt x="86480" y="86480"/>
                  </a:lnTo>
                  <a:lnTo>
                    <a:pt x="120884" y="56968"/>
                  </a:lnTo>
                  <a:lnTo>
                    <a:pt x="159572" y="32956"/>
                  </a:lnTo>
                  <a:lnTo>
                    <a:pt x="201936" y="15052"/>
                  </a:lnTo>
                  <a:lnTo>
                    <a:pt x="247369" y="3864"/>
                  </a:lnTo>
                  <a:lnTo>
                    <a:pt x="295262" y="0"/>
                  </a:lnTo>
                  <a:lnTo>
                    <a:pt x="343155" y="3864"/>
                  </a:lnTo>
                  <a:lnTo>
                    <a:pt x="388587" y="15052"/>
                  </a:lnTo>
                  <a:lnTo>
                    <a:pt x="430951" y="32956"/>
                  </a:lnTo>
                  <a:lnTo>
                    <a:pt x="469640" y="56968"/>
                  </a:lnTo>
                  <a:lnTo>
                    <a:pt x="504043" y="86480"/>
                  </a:lnTo>
                  <a:lnTo>
                    <a:pt x="533555" y="120884"/>
                  </a:lnTo>
                  <a:lnTo>
                    <a:pt x="557567" y="159572"/>
                  </a:lnTo>
                  <a:lnTo>
                    <a:pt x="575471" y="201936"/>
                  </a:lnTo>
                  <a:lnTo>
                    <a:pt x="586660" y="247369"/>
                  </a:lnTo>
                  <a:lnTo>
                    <a:pt x="590524" y="295262"/>
                  </a:lnTo>
                  <a:close/>
                </a:path>
              </a:pathLst>
            </a:custGeom>
            <a:ln w="38100">
              <a:solidFill>
                <a:srgbClr val="FFD7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9573016" y="2693665"/>
            <a:ext cx="8185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HUMANA</a:t>
            </a:r>
            <a:endParaRPr sz="14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9573016" y="3309386"/>
            <a:ext cx="1416050" cy="422909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1450"/>
              </a:lnSpc>
              <a:spcBef>
                <a:spcPts val="340"/>
              </a:spcBef>
            </a:pPr>
            <a:r>
              <a:rPr sz="1400" b="1" spc="-5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00" b="1" spc="-6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QUIT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CTURA  </a:t>
            </a:r>
            <a:r>
              <a:rPr sz="1400" b="1" spc="1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400" b="1" spc="5" dirty="0">
                <a:solidFill>
                  <a:srgbClr val="FFFFFF"/>
                </a:solidFill>
                <a:latin typeface="Arial"/>
                <a:cs typeface="Arial"/>
              </a:rPr>
              <a:t>TITUCIONAL</a:t>
            </a:r>
            <a:endParaRPr sz="14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9573016" y="4108953"/>
            <a:ext cx="1268730" cy="422909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1450"/>
              </a:lnSpc>
              <a:spcBef>
                <a:spcPts val="340"/>
              </a:spcBef>
            </a:pPr>
            <a:r>
              <a:rPr sz="1400" b="1" spc="-45" dirty="0">
                <a:solidFill>
                  <a:srgbClr val="FFFFFF"/>
                </a:solidFill>
                <a:latin typeface="Arial"/>
                <a:cs typeface="Arial"/>
              </a:rPr>
              <a:t>PARTES 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INTERE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400" b="1" spc="-3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00" b="1" spc="-70" dirty="0">
                <a:solidFill>
                  <a:srgbClr val="FFFFFF"/>
                </a:solidFill>
                <a:latin typeface="Arial"/>
                <a:cs typeface="Arial"/>
              </a:rPr>
              <a:t>DA</a:t>
            </a:r>
            <a:r>
              <a:rPr sz="1400" b="1" spc="-3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4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9573016" y="4908519"/>
            <a:ext cx="124714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4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400" b="1" spc="-6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400" b="1" spc="5" dirty="0">
                <a:solidFill>
                  <a:srgbClr val="FFFFFF"/>
                </a:solidFill>
                <a:latin typeface="Arial"/>
                <a:cs typeface="Arial"/>
              </a:rPr>
              <a:t>TR</a:t>
            </a:r>
            <a:r>
              <a:rPr sz="1400" b="1" spc="-19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É</a:t>
            </a:r>
            <a:r>
              <a:rPr sz="1400" b="1" spc="-40" dirty="0">
                <a:solidFill>
                  <a:srgbClr val="FFFFFF"/>
                </a:solidFill>
                <a:latin typeface="Arial"/>
                <a:cs typeface="Arial"/>
              </a:rPr>
              <a:t>GICA</a:t>
            </a:r>
            <a:endParaRPr sz="14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959008" y="2310815"/>
            <a:ext cx="403225" cy="303593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815"/>
              </a:spcBef>
            </a:pPr>
            <a:r>
              <a:rPr sz="4400" b="1" spc="-440" dirty="0">
                <a:solidFill>
                  <a:srgbClr val="FFD738"/>
                </a:solidFill>
                <a:latin typeface="Century Gothic"/>
                <a:cs typeface="Century Gothic"/>
              </a:rPr>
              <a:t>1</a:t>
            </a:r>
            <a:endParaRPr sz="4400">
              <a:latin typeface="Century Gothic"/>
              <a:cs typeface="Century Gothic"/>
            </a:endParaRPr>
          </a:p>
          <a:p>
            <a:pPr marL="50800">
              <a:lnSpc>
                <a:spcPct val="100000"/>
              </a:lnSpc>
              <a:spcBef>
                <a:spcPts val="720"/>
              </a:spcBef>
            </a:pPr>
            <a:r>
              <a:rPr sz="4400" b="1" spc="204" dirty="0">
                <a:solidFill>
                  <a:srgbClr val="FFD738"/>
                </a:solidFill>
                <a:latin typeface="Century Gothic"/>
                <a:cs typeface="Century Gothic"/>
              </a:rPr>
              <a:t>2</a:t>
            </a:r>
            <a:endParaRPr sz="4400">
              <a:latin typeface="Century Gothic"/>
              <a:cs typeface="Century Gothic"/>
            </a:endParaRPr>
          </a:p>
          <a:p>
            <a:pPr marL="50800">
              <a:lnSpc>
                <a:spcPct val="100000"/>
              </a:lnSpc>
              <a:spcBef>
                <a:spcPts val="525"/>
              </a:spcBef>
            </a:pPr>
            <a:r>
              <a:rPr sz="4400" b="1" spc="180" dirty="0">
                <a:solidFill>
                  <a:srgbClr val="FFD738"/>
                </a:solidFill>
                <a:latin typeface="Century Gothic"/>
                <a:cs typeface="Century Gothic"/>
              </a:rPr>
              <a:t>3</a:t>
            </a:r>
            <a:endParaRPr sz="4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4400" b="1" spc="490" dirty="0">
                <a:solidFill>
                  <a:srgbClr val="FFD738"/>
                </a:solidFill>
                <a:latin typeface="Century Gothic"/>
                <a:cs typeface="Century Gothic"/>
              </a:rPr>
              <a:t>4</a:t>
            </a:r>
            <a:endParaRPr sz="44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72" y="0"/>
            <a:ext cx="12192635" cy="6858000"/>
            <a:chOff x="572" y="0"/>
            <a:chExt cx="12192635" cy="6858000"/>
          </a:xfrm>
        </p:grpSpPr>
        <p:sp>
          <p:nvSpPr>
            <p:cNvPr id="3" name="object 3"/>
            <p:cNvSpPr/>
            <p:nvPr/>
          </p:nvSpPr>
          <p:spPr>
            <a:xfrm>
              <a:off x="572" y="0"/>
              <a:ext cx="12191999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49694" y="517728"/>
              <a:ext cx="11141075" cy="5829300"/>
            </a:xfrm>
            <a:custGeom>
              <a:avLst/>
              <a:gdLst/>
              <a:ahLst/>
              <a:cxnLst/>
              <a:rect l="l" t="t" r="r" b="b"/>
              <a:pathLst>
                <a:path w="11141075" h="5829300">
                  <a:moveTo>
                    <a:pt x="11140643" y="0"/>
                  </a:moveTo>
                  <a:lnTo>
                    <a:pt x="0" y="0"/>
                  </a:lnTo>
                  <a:lnTo>
                    <a:pt x="0" y="5828690"/>
                  </a:lnTo>
                  <a:lnTo>
                    <a:pt x="11140643" y="5828690"/>
                  </a:lnTo>
                  <a:lnTo>
                    <a:pt x="11140643" y="0"/>
                  </a:lnTo>
                  <a:close/>
                </a:path>
              </a:pathLst>
            </a:custGeom>
            <a:solidFill>
              <a:srgbClr val="1D1D1B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09725" y="0"/>
              <a:ext cx="508634" cy="505459"/>
            </a:xfrm>
            <a:custGeom>
              <a:avLst/>
              <a:gdLst/>
              <a:ahLst/>
              <a:cxnLst/>
              <a:rect l="l" t="t" r="r" b="b"/>
              <a:pathLst>
                <a:path w="508634" h="505459">
                  <a:moveTo>
                    <a:pt x="508482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08482" y="505231"/>
                  </a:lnTo>
                  <a:lnTo>
                    <a:pt x="508482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6996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29" y="50523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79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16" y="50523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8D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79" y="505218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16" y="50537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279" y="1010589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16" y="50537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675948" y="50175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679491" y="0"/>
              <a:ext cx="511809" cy="502284"/>
            </a:xfrm>
            <a:custGeom>
              <a:avLst/>
              <a:gdLst/>
              <a:ahLst/>
              <a:cxnLst/>
              <a:rect l="l" t="t" r="r" b="b"/>
              <a:pathLst>
                <a:path w="511809" h="502284">
                  <a:moveTo>
                    <a:pt x="511238" y="0"/>
                  </a:moveTo>
                  <a:lnTo>
                    <a:pt x="0" y="0"/>
                  </a:lnTo>
                  <a:lnTo>
                    <a:pt x="0" y="501751"/>
                  </a:lnTo>
                  <a:lnTo>
                    <a:pt x="511238" y="501751"/>
                  </a:lnTo>
                  <a:lnTo>
                    <a:pt x="511238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162258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94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675948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675948" y="151427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640123" y="501751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83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83" y="506260"/>
                  </a:lnTo>
                  <a:lnTo>
                    <a:pt x="519683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159820" y="501751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7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71" y="506260"/>
                  </a:lnTo>
                  <a:lnTo>
                    <a:pt x="519671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279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279" y="6346418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09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279" y="5323255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279" y="4811661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35558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66850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656798" y="6344107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168380" y="6344107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150018" y="5834291"/>
              <a:ext cx="2043430" cy="1024255"/>
            </a:xfrm>
            <a:custGeom>
              <a:avLst/>
              <a:gdLst/>
              <a:ahLst/>
              <a:cxnLst/>
              <a:rect l="l" t="t" r="r" b="b"/>
              <a:pathLst>
                <a:path w="2043429" h="1024254">
                  <a:moveTo>
                    <a:pt x="511581" y="512127"/>
                  </a:moveTo>
                  <a:lnTo>
                    <a:pt x="0" y="512127"/>
                  </a:lnTo>
                  <a:lnTo>
                    <a:pt x="0" y="1023708"/>
                  </a:lnTo>
                  <a:lnTo>
                    <a:pt x="511581" y="1023708"/>
                  </a:lnTo>
                  <a:lnTo>
                    <a:pt x="511581" y="512127"/>
                  </a:lnTo>
                  <a:close/>
                </a:path>
                <a:path w="2043429" h="1024254">
                  <a:moveTo>
                    <a:pt x="2043125" y="0"/>
                  </a:moveTo>
                  <a:lnTo>
                    <a:pt x="1533715" y="0"/>
                  </a:lnTo>
                  <a:lnTo>
                    <a:pt x="1533715" y="511581"/>
                  </a:lnTo>
                  <a:lnTo>
                    <a:pt x="2043125" y="511581"/>
                  </a:lnTo>
                  <a:lnTo>
                    <a:pt x="2043125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682704" y="6345872"/>
              <a:ext cx="510540" cy="511809"/>
            </a:xfrm>
            <a:custGeom>
              <a:avLst/>
              <a:gdLst/>
              <a:ahLst/>
              <a:cxnLst/>
              <a:rect l="l" t="t" r="r" b="b"/>
              <a:pathLst>
                <a:path w="510540" h="511809">
                  <a:moveTo>
                    <a:pt x="510438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0438" y="511581"/>
                  </a:lnTo>
                  <a:lnTo>
                    <a:pt x="510438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1171808" y="5833732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10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56996" y="505625"/>
              <a:ext cx="9417050" cy="505459"/>
            </a:xfrm>
            <a:custGeom>
              <a:avLst/>
              <a:gdLst/>
              <a:ahLst/>
              <a:cxnLst/>
              <a:rect l="l" t="t" r="r" b="b"/>
              <a:pathLst>
                <a:path w="9417050" h="505459">
                  <a:moveTo>
                    <a:pt x="9416935" y="0"/>
                  </a:moveTo>
                  <a:lnTo>
                    <a:pt x="0" y="0"/>
                  </a:lnTo>
                  <a:lnTo>
                    <a:pt x="0" y="504964"/>
                  </a:lnTo>
                  <a:lnTo>
                    <a:pt x="9416935" y="504964"/>
                  </a:lnTo>
                  <a:lnTo>
                    <a:pt x="9416935" y="0"/>
                  </a:lnTo>
                  <a:close/>
                </a:path>
              </a:pathLst>
            </a:custGeom>
            <a:solidFill>
              <a:srgbClr val="F39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1125995" y="518071"/>
            <a:ext cx="80352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0" spc="-210" dirty="0">
                <a:solidFill>
                  <a:srgbClr val="FFFFFF"/>
                </a:solidFill>
                <a:latin typeface="Arial Black"/>
                <a:cs typeface="Arial Black"/>
              </a:rPr>
              <a:t>PRIORIZACIÓN </a:t>
            </a:r>
            <a:r>
              <a:rPr sz="2800" b="0" spc="-170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2800" b="0" spc="-220" dirty="0">
                <a:solidFill>
                  <a:srgbClr val="FFFFFF"/>
                </a:solidFill>
                <a:latin typeface="Arial Black"/>
                <a:cs typeface="Arial Black"/>
              </a:rPr>
              <a:t>RETOS</a:t>
            </a:r>
            <a:r>
              <a:rPr sz="2800" b="0" spc="-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b="0" spc="-195" dirty="0">
                <a:solidFill>
                  <a:srgbClr val="FFFFFF"/>
                </a:solidFill>
                <a:latin typeface="Arial Black"/>
                <a:cs typeface="Arial Black"/>
              </a:rPr>
              <a:t>INSTITUCIONALES</a:t>
            </a:r>
            <a:endParaRPr sz="2800">
              <a:latin typeface="Arial Black"/>
              <a:cs typeface="Arial Black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637842" y="562875"/>
            <a:ext cx="10464800" cy="5713730"/>
            <a:chOff x="637842" y="562875"/>
            <a:chExt cx="10464800" cy="5713730"/>
          </a:xfrm>
        </p:grpSpPr>
        <p:sp>
          <p:nvSpPr>
            <p:cNvPr id="31" name="object 31"/>
            <p:cNvSpPr/>
            <p:nvPr/>
          </p:nvSpPr>
          <p:spPr>
            <a:xfrm>
              <a:off x="637842" y="562875"/>
              <a:ext cx="384810" cy="384810"/>
            </a:xfrm>
            <a:custGeom>
              <a:avLst/>
              <a:gdLst/>
              <a:ahLst/>
              <a:cxnLst/>
              <a:rect l="l" t="t" r="r" b="b"/>
              <a:pathLst>
                <a:path w="384809" h="384809">
                  <a:moveTo>
                    <a:pt x="192112" y="0"/>
                  </a:moveTo>
                  <a:lnTo>
                    <a:pt x="148116" y="5082"/>
                  </a:lnTo>
                  <a:lnTo>
                    <a:pt x="107700" y="19556"/>
                  </a:lnTo>
                  <a:lnTo>
                    <a:pt x="72027" y="42258"/>
                  </a:lnTo>
                  <a:lnTo>
                    <a:pt x="42258" y="72027"/>
                  </a:lnTo>
                  <a:lnTo>
                    <a:pt x="19556" y="107700"/>
                  </a:lnTo>
                  <a:lnTo>
                    <a:pt x="5082" y="148116"/>
                  </a:lnTo>
                  <a:lnTo>
                    <a:pt x="0" y="192112"/>
                  </a:lnTo>
                  <a:lnTo>
                    <a:pt x="5082" y="236108"/>
                  </a:lnTo>
                  <a:lnTo>
                    <a:pt x="19556" y="276524"/>
                  </a:lnTo>
                  <a:lnTo>
                    <a:pt x="42258" y="312198"/>
                  </a:lnTo>
                  <a:lnTo>
                    <a:pt x="72027" y="341967"/>
                  </a:lnTo>
                  <a:lnTo>
                    <a:pt x="107700" y="364669"/>
                  </a:lnTo>
                  <a:lnTo>
                    <a:pt x="148116" y="379143"/>
                  </a:lnTo>
                  <a:lnTo>
                    <a:pt x="192112" y="384225"/>
                  </a:lnTo>
                  <a:lnTo>
                    <a:pt x="236104" y="379143"/>
                  </a:lnTo>
                  <a:lnTo>
                    <a:pt x="276516" y="364669"/>
                  </a:lnTo>
                  <a:lnTo>
                    <a:pt x="312187" y="341967"/>
                  </a:lnTo>
                  <a:lnTo>
                    <a:pt x="341955" y="312198"/>
                  </a:lnTo>
                  <a:lnTo>
                    <a:pt x="364657" y="276524"/>
                  </a:lnTo>
                  <a:lnTo>
                    <a:pt x="379130" y="236108"/>
                  </a:lnTo>
                  <a:lnTo>
                    <a:pt x="384213" y="192112"/>
                  </a:lnTo>
                  <a:lnTo>
                    <a:pt x="382475" y="166291"/>
                  </a:lnTo>
                  <a:lnTo>
                    <a:pt x="377421" y="141511"/>
                  </a:lnTo>
                  <a:lnTo>
                    <a:pt x="369286" y="117991"/>
                  </a:lnTo>
                  <a:lnTo>
                    <a:pt x="358305" y="95948"/>
                  </a:lnTo>
                  <a:lnTo>
                    <a:pt x="186118" y="296481"/>
                  </a:lnTo>
                  <a:lnTo>
                    <a:pt x="72491" y="176149"/>
                  </a:lnTo>
                  <a:lnTo>
                    <a:pt x="104597" y="145821"/>
                  </a:lnTo>
                  <a:lnTo>
                    <a:pt x="184556" y="230492"/>
                  </a:lnTo>
                  <a:lnTo>
                    <a:pt x="331152" y="59766"/>
                  </a:lnTo>
                  <a:lnTo>
                    <a:pt x="302342" y="34916"/>
                  </a:lnTo>
                  <a:lnTo>
                    <a:pt x="269000" y="16095"/>
                  </a:lnTo>
                  <a:lnTo>
                    <a:pt x="231974" y="4168"/>
                  </a:lnTo>
                  <a:lnTo>
                    <a:pt x="1921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536700" y="2509710"/>
              <a:ext cx="9565640" cy="3766820"/>
            </a:xfrm>
            <a:custGeom>
              <a:avLst/>
              <a:gdLst/>
              <a:ahLst/>
              <a:cxnLst/>
              <a:rect l="l" t="t" r="r" b="b"/>
              <a:pathLst>
                <a:path w="9565640" h="3766820">
                  <a:moveTo>
                    <a:pt x="2921889" y="0"/>
                  </a:moveTo>
                  <a:lnTo>
                    <a:pt x="0" y="0"/>
                  </a:lnTo>
                  <a:lnTo>
                    <a:pt x="0" y="384619"/>
                  </a:lnTo>
                  <a:lnTo>
                    <a:pt x="2921889" y="384619"/>
                  </a:lnTo>
                  <a:lnTo>
                    <a:pt x="2921889" y="0"/>
                  </a:lnTo>
                  <a:close/>
                </a:path>
                <a:path w="9565640" h="3766820">
                  <a:moveTo>
                    <a:pt x="9543796" y="3063710"/>
                  </a:moveTo>
                  <a:lnTo>
                    <a:pt x="704773" y="3063710"/>
                  </a:lnTo>
                  <a:lnTo>
                    <a:pt x="704773" y="3766756"/>
                  </a:lnTo>
                  <a:lnTo>
                    <a:pt x="9543796" y="3766756"/>
                  </a:lnTo>
                  <a:lnTo>
                    <a:pt x="9543796" y="3063710"/>
                  </a:lnTo>
                  <a:close/>
                </a:path>
                <a:path w="9565640" h="3766820">
                  <a:moveTo>
                    <a:pt x="9565386" y="2234666"/>
                  </a:moveTo>
                  <a:lnTo>
                    <a:pt x="726363" y="2234666"/>
                  </a:lnTo>
                  <a:lnTo>
                    <a:pt x="726363" y="2937713"/>
                  </a:lnTo>
                  <a:lnTo>
                    <a:pt x="9565386" y="2937713"/>
                  </a:lnTo>
                  <a:lnTo>
                    <a:pt x="9565386" y="2234666"/>
                  </a:lnTo>
                  <a:close/>
                </a:path>
                <a:path w="9565640" h="3766820">
                  <a:moveTo>
                    <a:pt x="9565386" y="1405623"/>
                  </a:moveTo>
                  <a:lnTo>
                    <a:pt x="711758" y="1405623"/>
                  </a:lnTo>
                  <a:lnTo>
                    <a:pt x="711758" y="2108670"/>
                  </a:lnTo>
                  <a:lnTo>
                    <a:pt x="9565386" y="2108670"/>
                  </a:lnTo>
                  <a:lnTo>
                    <a:pt x="9565386" y="1405623"/>
                  </a:lnTo>
                  <a:close/>
                </a:path>
                <a:path w="9565640" h="3766820">
                  <a:moveTo>
                    <a:pt x="9565386" y="576592"/>
                  </a:moveTo>
                  <a:lnTo>
                    <a:pt x="726363" y="576592"/>
                  </a:lnTo>
                  <a:lnTo>
                    <a:pt x="726363" y="1279639"/>
                  </a:lnTo>
                  <a:lnTo>
                    <a:pt x="9565386" y="1279639"/>
                  </a:lnTo>
                  <a:lnTo>
                    <a:pt x="9565386" y="576592"/>
                  </a:lnTo>
                  <a:close/>
                </a:path>
              </a:pathLst>
            </a:custGeom>
            <a:solidFill>
              <a:srgbClr val="1D1D1B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2745931" y="3136813"/>
            <a:ext cx="7997190" cy="60515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ts val="1500"/>
              </a:lnSpc>
              <a:spcBef>
                <a:spcPts val="200"/>
              </a:spcBef>
            </a:pPr>
            <a:r>
              <a:rPr sz="1300" spc="-90" dirty="0">
                <a:solidFill>
                  <a:srgbClr val="FFFFFF"/>
                </a:solidFill>
                <a:latin typeface="Arial Black"/>
                <a:cs typeface="Arial Black"/>
              </a:rPr>
              <a:t>Aplicar </a:t>
            </a:r>
            <a:r>
              <a:rPr sz="1300" spc="-80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1300" spc="-95" dirty="0">
                <a:solidFill>
                  <a:srgbClr val="FFFFFF"/>
                </a:solidFill>
                <a:latin typeface="Arial Black"/>
                <a:cs typeface="Arial Black"/>
              </a:rPr>
              <a:t>tecnología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300" spc="-65" dirty="0">
                <a:solidFill>
                  <a:srgbClr val="FFFFFF"/>
                </a:solidFill>
                <a:latin typeface="Arial Black"/>
                <a:cs typeface="Arial Black"/>
              </a:rPr>
              <a:t>forma </a:t>
            </a:r>
            <a:r>
              <a:rPr sz="1300" spc="-90" dirty="0">
                <a:solidFill>
                  <a:srgbClr val="FFFFFF"/>
                </a:solidFill>
                <a:latin typeface="Arial Black"/>
                <a:cs typeface="Arial Black"/>
              </a:rPr>
              <a:t>efectiva,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300" spc="-95" dirty="0">
                <a:solidFill>
                  <a:srgbClr val="FFFFFF"/>
                </a:solidFill>
                <a:latin typeface="Arial Black"/>
                <a:cs typeface="Arial Black"/>
              </a:rPr>
              <a:t>manera </a:t>
            </a:r>
            <a:r>
              <a:rPr sz="1300" spc="-80" dirty="0">
                <a:solidFill>
                  <a:srgbClr val="FFFFFF"/>
                </a:solidFill>
                <a:latin typeface="Arial Black"/>
                <a:cs typeface="Arial Black"/>
              </a:rPr>
              <a:t>que </a:t>
            </a:r>
            <a:r>
              <a:rPr sz="1300" spc="-75" dirty="0">
                <a:solidFill>
                  <a:srgbClr val="FFFFFF"/>
                </a:solidFill>
                <a:latin typeface="Arial Black"/>
                <a:cs typeface="Arial Black"/>
              </a:rPr>
              <a:t>los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solicitantes </a:t>
            </a:r>
            <a:r>
              <a:rPr sz="1300" spc="-80" dirty="0">
                <a:solidFill>
                  <a:srgbClr val="FFFFFF"/>
                </a:solidFill>
                <a:latin typeface="Arial Black"/>
                <a:cs typeface="Arial Black"/>
              </a:rPr>
              <a:t>puedan recibir </a:t>
            </a:r>
            <a:r>
              <a:rPr sz="1300" spc="-95" dirty="0">
                <a:solidFill>
                  <a:srgbClr val="FFFFFF"/>
                </a:solidFill>
                <a:latin typeface="Arial Black"/>
                <a:cs typeface="Arial Black"/>
              </a:rPr>
              <a:t>sus </a:t>
            </a:r>
            <a:r>
              <a:rPr sz="1300" spc="-80" dirty="0">
                <a:solidFill>
                  <a:srgbClr val="FFFFFF"/>
                </a:solidFill>
                <a:latin typeface="Arial Black"/>
                <a:cs typeface="Arial Black"/>
              </a:rPr>
              <a:t>predios,  </a:t>
            </a:r>
            <a:r>
              <a:rPr sz="1300" spc="-95" dirty="0">
                <a:solidFill>
                  <a:srgbClr val="FFFFFF"/>
                </a:solidFill>
                <a:latin typeface="Arial Black"/>
                <a:cs typeface="Arial Black"/>
              </a:rPr>
              <a:t>compensaciones, </a:t>
            </a:r>
            <a:r>
              <a:rPr sz="1300" spc="-90" dirty="0">
                <a:solidFill>
                  <a:srgbClr val="FFFFFF"/>
                </a:solidFill>
                <a:latin typeface="Arial Black"/>
                <a:cs typeface="Arial Black"/>
              </a:rPr>
              <a:t>proyectos </a:t>
            </a:r>
            <a:r>
              <a:rPr sz="1300" spc="-80" dirty="0">
                <a:solidFill>
                  <a:srgbClr val="FFFFFF"/>
                </a:solidFill>
                <a:latin typeface="Arial Black"/>
                <a:cs typeface="Arial Black"/>
              </a:rPr>
              <a:t>productivos </a:t>
            </a:r>
            <a:r>
              <a:rPr sz="1300" spc="-110" dirty="0">
                <a:solidFill>
                  <a:srgbClr val="FFFFFF"/>
                </a:solidFill>
                <a:latin typeface="Arial Black"/>
                <a:cs typeface="Arial Black"/>
              </a:rPr>
              <a:t>y </a:t>
            </a:r>
            <a:r>
              <a:rPr sz="1300" spc="-95" dirty="0">
                <a:solidFill>
                  <a:srgbClr val="FFFFFF"/>
                </a:solidFill>
                <a:latin typeface="Arial Black"/>
                <a:cs typeface="Arial Black"/>
              </a:rPr>
              <a:t>demás mecanismos</a:t>
            </a:r>
            <a:r>
              <a:rPr sz="1300" spc="5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300" spc="-80" dirty="0">
                <a:solidFill>
                  <a:srgbClr val="FFFFFF"/>
                </a:solidFill>
                <a:latin typeface="Arial Black"/>
                <a:cs typeface="Arial Black"/>
              </a:rPr>
              <a:t>restitución,</a:t>
            </a:r>
            <a:endParaRPr sz="1300">
              <a:latin typeface="Arial Black"/>
              <a:cs typeface="Arial Black"/>
            </a:endParaRPr>
          </a:p>
          <a:p>
            <a:pPr marL="12700">
              <a:lnSpc>
                <a:spcPts val="1460"/>
              </a:lnSpc>
            </a:pPr>
            <a:r>
              <a:rPr sz="1300" spc="-90" dirty="0">
                <a:solidFill>
                  <a:srgbClr val="FFFFFF"/>
                </a:solidFill>
                <a:latin typeface="Arial Black"/>
                <a:cs typeface="Arial Black"/>
              </a:rPr>
              <a:t>en </a:t>
            </a:r>
            <a:r>
              <a:rPr sz="1300" spc="-75" dirty="0">
                <a:solidFill>
                  <a:srgbClr val="FFFFFF"/>
                </a:solidFill>
                <a:latin typeface="Arial Black"/>
                <a:cs typeface="Arial Black"/>
              </a:rPr>
              <a:t>el menor tiempo</a:t>
            </a:r>
            <a:r>
              <a:rPr sz="1300" spc="9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75" dirty="0">
                <a:solidFill>
                  <a:srgbClr val="FFFFFF"/>
                </a:solidFill>
                <a:latin typeface="Arial Black"/>
                <a:cs typeface="Arial Black"/>
              </a:rPr>
              <a:t>posible.</a:t>
            </a:r>
            <a:endParaRPr sz="1300">
              <a:latin typeface="Arial Black"/>
              <a:cs typeface="Arial Black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745931" y="4021584"/>
            <a:ext cx="7886700" cy="41465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ts val="1500"/>
              </a:lnSpc>
              <a:spcBef>
                <a:spcPts val="200"/>
              </a:spcBef>
            </a:pP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Garantizar </a:t>
            </a:r>
            <a:r>
              <a:rPr sz="1300" spc="-80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1300" spc="-95" dirty="0">
                <a:solidFill>
                  <a:srgbClr val="FFFFFF"/>
                </a:solidFill>
                <a:latin typeface="Arial Black"/>
                <a:cs typeface="Arial Black"/>
              </a:rPr>
              <a:t>correcta </a:t>
            </a:r>
            <a:r>
              <a:rPr sz="1300" spc="-80" dirty="0">
                <a:solidFill>
                  <a:srgbClr val="FFFFFF"/>
                </a:solidFill>
                <a:latin typeface="Arial Black"/>
                <a:cs typeface="Arial Black"/>
              </a:rPr>
              <a:t>implementación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300" spc="-75" dirty="0">
                <a:solidFill>
                  <a:srgbClr val="FFFFFF"/>
                </a:solidFill>
                <a:latin typeface="Arial Black"/>
                <a:cs typeface="Arial Black"/>
              </a:rPr>
              <a:t>los </a:t>
            </a:r>
            <a:r>
              <a:rPr sz="1300" spc="-80" dirty="0">
                <a:solidFill>
                  <a:srgbClr val="FFFFFF"/>
                </a:solidFill>
                <a:latin typeface="Arial Black"/>
                <a:cs typeface="Arial Black"/>
              </a:rPr>
              <a:t>enfoques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diferenciales </a:t>
            </a:r>
            <a:r>
              <a:rPr sz="1300" spc="-95" dirty="0">
                <a:solidFill>
                  <a:srgbClr val="FFFFFF"/>
                </a:solidFill>
                <a:latin typeface="Arial Black"/>
                <a:cs typeface="Arial Black"/>
              </a:rPr>
              <a:t>para </a:t>
            </a:r>
            <a:r>
              <a:rPr sz="1300" spc="-105" dirty="0">
                <a:solidFill>
                  <a:srgbClr val="FFFFFF"/>
                </a:solidFill>
                <a:latin typeface="Arial Black"/>
                <a:cs typeface="Arial Black"/>
              </a:rPr>
              <a:t>asegurar </a:t>
            </a:r>
            <a:r>
              <a:rPr sz="1300" spc="-75" dirty="0">
                <a:solidFill>
                  <a:srgbClr val="FFFFFF"/>
                </a:solidFill>
                <a:latin typeface="Arial Black"/>
                <a:cs typeface="Arial Black"/>
              </a:rPr>
              <a:t>los </a:t>
            </a:r>
            <a:r>
              <a:rPr sz="1300" spc="-95" dirty="0">
                <a:solidFill>
                  <a:srgbClr val="FFFFFF"/>
                </a:solidFill>
                <a:latin typeface="Arial Black"/>
                <a:cs typeface="Arial Black"/>
              </a:rPr>
              <a:t>derechos 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1300" spc="-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90" dirty="0">
                <a:solidFill>
                  <a:srgbClr val="FFFFFF"/>
                </a:solidFill>
                <a:latin typeface="Arial Black"/>
                <a:cs typeface="Arial Black"/>
              </a:rPr>
              <a:t>las</a:t>
            </a:r>
            <a:r>
              <a:rPr sz="1300" spc="-4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90" dirty="0">
                <a:solidFill>
                  <a:srgbClr val="FFFFFF"/>
                </a:solidFill>
                <a:latin typeface="Arial Black"/>
                <a:cs typeface="Arial Black"/>
              </a:rPr>
              <a:t>víctimas</a:t>
            </a:r>
            <a:r>
              <a:rPr sz="1300" spc="-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110" dirty="0">
                <a:solidFill>
                  <a:srgbClr val="FFFFFF"/>
                </a:solidFill>
                <a:latin typeface="Arial Black"/>
                <a:cs typeface="Arial Black"/>
              </a:rPr>
              <a:t>y</a:t>
            </a:r>
            <a:r>
              <a:rPr sz="1300" spc="-4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75" dirty="0">
                <a:solidFill>
                  <a:srgbClr val="FFFFFF"/>
                </a:solidFill>
                <a:latin typeface="Arial Black"/>
                <a:cs typeface="Arial Black"/>
              </a:rPr>
              <a:t>los</a:t>
            </a:r>
            <a:r>
              <a:rPr sz="1300" spc="-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90" dirty="0">
                <a:solidFill>
                  <a:srgbClr val="FFFFFF"/>
                </a:solidFill>
                <a:latin typeface="Arial Black"/>
                <a:cs typeface="Arial Black"/>
              </a:rPr>
              <a:t>sujetos</a:t>
            </a:r>
            <a:r>
              <a:rPr sz="1300" spc="-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1300" spc="-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95" dirty="0">
                <a:solidFill>
                  <a:srgbClr val="FFFFFF"/>
                </a:solidFill>
                <a:latin typeface="Arial Black"/>
                <a:cs typeface="Arial Black"/>
              </a:rPr>
              <a:t>especial</a:t>
            </a:r>
            <a:r>
              <a:rPr sz="1300" spc="-5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protección</a:t>
            </a:r>
            <a:r>
              <a:rPr sz="1300" spc="-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90" dirty="0">
                <a:solidFill>
                  <a:srgbClr val="FFFFFF"/>
                </a:solidFill>
                <a:latin typeface="Arial Black"/>
                <a:cs typeface="Arial Black"/>
              </a:rPr>
              <a:t>en</a:t>
            </a:r>
            <a:r>
              <a:rPr sz="1300" spc="-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75" dirty="0">
                <a:solidFill>
                  <a:srgbClr val="FFFFFF"/>
                </a:solidFill>
                <a:latin typeface="Arial Black"/>
                <a:cs typeface="Arial Black"/>
              </a:rPr>
              <a:t>el</a:t>
            </a:r>
            <a:r>
              <a:rPr sz="1300" spc="-5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95" dirty="0">
                <a:solidFill>
                  <a:srgbClr val="FFFFFF"/>
                </a:solidFill>
                <a:latin typeface="Arial Black"/>
                <a:cs typeface="Arial Black"/>
              </a:rPr>
              <a:t>proceso</a:t>
            </a:r>
            <a:r>
              <a:rPr sz="1300" spc="-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1300" spc="-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80" dirty="0">
                <a:solidFill>
                  <a:srgbClr val="FFFFFF"/>
                </a:solidFill>
                <a:latin typeface="Arial Black"/>
                <a:cs typeface="Arial Black"/>
              </a:rPr>
              <a:t>restitución</a:t>
            </a:r>
            <a:r>
              <a:rPr sz="1300" spc="-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1300" spc="-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80" dirty="0">
                <a:solidFill>
                  <a:srgbClr val="FFFFFF"/>
                </a:solidFill>
                <a:latin typeface="Arial Black"/>
                <a:cs typeface="Arial Black"/>
              </a:rPr>
              <a:t>tierras.</a:t>
            </a:r>
            <a:endParaRPr sz="1300">
              <a:latin typeface="Arial Black"/>
              <a:cs typeface="Arial Black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773338" y="4890340"/>
            <a:ext cx="7435215" cy="41465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ts val="1500"/>
              </a:lnSpc>
              <a:spcBef>
                <a:spcPts val="200"/>
              </a:spcBef>
            </a:pP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Garantizar </a:t>
            </a:r>
            <a:r>
              <a:rPr sz="1300" spc="-80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1300" spc="-95" dirty="0">
                <a:solidFill>
                  <a:srgbClr val="FFFFFF"/>
                </a:solidFill>
                <a:latin typeface="Arial Black"/>
                <a:cs typeface="Arial Black"/>
              </a:rPr>
              <a:t>correcta </a:t>
            </a:r>
            <a:r>
              <a:rPr sz="1300" spc="-90" dirty="0">
                <a:solidFill>
                  <a:srgbClr val="FFFFFF"/>
                </a:solidFill>
                <a:latin typeface="Arial Black"/>
                <a:cs typeface="Arial Black"/>
              </a:rPr>
              <a:t>participación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300" spc="-90" dirty="0">
                <a:solidFill>
                  <a:srgbClr val="FFFFFF"/>
                </a:solidFill>
                <a:latin typeface="Arial Black"/>
                <a:cs typeface="Arial Black"/>
              </a:rPr>
              <a:t>las víctimas, </a:t>
            </a:r>
            <a:r>
              <a:rPr sz="1300" spc="-95" dirty="0">
                <a:solidFill>
                  <a:srgbClr val="FFFFFF"/>
                </a:solidFill>
                <a:latin typeface="Arial Black"/>
                <a:cs typeface="Arial Black"/>
              </a:rPr>
              <a:t>sus </a:t>
            </a:r>
            <a:r>
              <a:rPr sz="1300" spc="-80" dirty="0">
                <a:solidFill>
                  <a:srgbClr val="FFFFFF"/>
                </a:solidFill>
                <a:latin typeface="Arial Black"/>
                <a:cs typeface="Arial Black"/>
              </a:rPr>
              <a:t>líderes </a:t>
            </a:r>
            <a:r>
              <a:rPr sz="1300" spc="-110" dirty="0">
                <a:solidFill>
                  <a:srgbClr val="FFFFFF"/>
                </a:solidFill>
                <a:latin typeface="Arial Black"/>
                <a:cs typeface="Arial Black"/>
              </a:rPr>
              <a:t>y </a:t>
            </a:r>
            <a:r>
              <a:rPr sz="1300" spc="-90" dirty="0">
                <a:solidFill>
                  <a:srgbClr val="FFFFFF"/>
                </a:solidFill>
                <a:latin typeface="Arial Black"/>
                <a:cs typeface="Arial Black"/>
              </a:rPr>
              <a:t>lideresas </a:t>
            </a:r>
            <a:r>
              <a:rPr sz="1300" spc="-110" dirty="0">
                <a:solidFill>
                  <a:srgbClr val="FFFFFF"/>
                </a:solidFill>
                <a:latin typeface="Arial Black"/>
                <a:cs typeface="Arial Black"/>
              </a:rPr>
              <a:t>y </a:t>
            </a:r>
            <a:r>
              <a:rPr sz="1300" spc="-100" dirty="0">
                <a:solidFill>
                  <a:srgbClr val="FFFFFF"/>
                </a:solidFill>
                <a:latin typeface="Arial Black"/>
                <a:cs typeface="Arial Black"/>
              </a:rPr>
              <a:t>organizaciones  </a:t>
            </a:r>
            <a:r>
              <a:rPr sz="1300" spc="-80" dirty="0">
                <a:solidFill>
                  <a:srgbClr val="FFFFFF"/>
                </a:solidFill>
                <a:latin typeface="Arial Black"/>
                <a:cs typeface="Arial Black"/>
              </a:rPr>
              <a:t>que </a:t>
            </a:r>
            <a:r>
              <a:rPr sz="1300" spc="-75" dirty="0">
                <a:solidFill>
                  <a:srgbClr val="FFFFFF"/>
                </a:solidFill>
                <a:latin typeface="Arial Black"/>
                <a:cs typeface="Arial Black"/>
              </a:rPr>
              <a:t>los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representan </a:t>
            </a:r>
            <a:r>
              <a:rPr sz="1300" spc="-90" dirty="0">
                <a:solidFill>
                  <a:srgbClr val="FFFFFF"/>
                </a:solidFill>
                <a:latin typeface="Arial Black"/>
                <a:cs typeface="Arial Black"/>
              </a:rPr>
              <a:t>en </a:t>
            </a:r>
            <a:r>
              <a:rPr sz="1300" spc="-75" dirty="0">
                <a:solidFill>
                  <a:srgbClr val="FFFFFF"/>
                </a:solidFill>
                <a:latin typeface="Arial Black"/>
                <a:cs typeface="Arial Black"/>
              </a:rPr>
              <a:t>el </a:t>
            </a:r>
            <a:r>
              <a:rPr sz="1300" spc="-95" dirty="0">
                <a:solidFill>
                  <a:srgbClr val="FFFFFF"/>
                </a:solidFill>
                <a:latin typeface="Arial Black"/>
                <a:cs typeface="Arial Black"/>
              </a:rPr>
              <a:t>proceso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1300" spc="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80" dirty="0">
                <a:solidFill>
                  <a:srgbClr val="FFFFFF"/>
                </a:solidFill>
                <a:latin typeface="Arial Black"/>
                <a:cs typeface="Arial Black"/>
              </a:rPr>
              <a:t>restitución.</a:t>
            </a:r>
            <a:endParaRPr sz="1300">
              <a:latin typeface="Arial Black"/>
              <a:cs typeface="Arial Black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745931" y="5632630"/>
            <a:ext cx="776922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00" dirty="0">
                <a:solidFill>
                  <a:srgbClr val="FFFFFF"/>
                </a:solidFill>
                <a:latin typeface="Arial Black"/>
                <a:cs typeface="Arial Black"/>
              </a:rPr>
              <a:t>Lograr</a:t>
            </a:r>
            <a:r>
              <a:rPr sz="1300" spc="-3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75" dirty="0">
                <a:solidFill>
                  <a:srgbClr val="FFFFFF"/>
                </a:solidFill>
                <a:latin typeface="Arial Black"/>
                <a:cs typeface="Arial Black"/>
              </a:rPr>
              <a:t>el</a:t>
            </a:r>
            <a:r>
              <a:rPr sz="1300" spc="-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90" dirty="0">
                <a:solidFill>
                  <a:srgbClr val="FFFFFF"/>
                </a:solidFill>
                <a:latin typeface="Arial Black"/>
                <a:cs typeface="Arial Black"/>
              </a:rPr>
              <a:t>efectivo,</a:t>
            </a:r>
            <a:r>
              <a:rPr sz="1300" spc="-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100" dirty="0">
                <a:solidFill>
                  <a:srgbClr val="FFFFFF"/>
                </a:solidFill>
                <a:latin typeface="Arial Black"/>
                <a:cs typeface="Arial Black"/>
              </a:rPr>
              <a:t>adecuado</a:t>
            </a:r>
            <a:r>
              <a:rPr sz="1300" spc="-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110" dirty="0">
                <a:solidFill>
                  <a:srgbClr val="FFFFFF"/>
                </a:solidFill>
                <a:latin typeface="Arial Black"/>
                <a:cs typeface="Arial Black"/>
              </a:rPr>
              <a:t>y</a:t>
            </a:r>
            <a:r>
              <a:rPr sz="1300" spc="-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eficiente</a:t>
            </a:r>
            <a:r>
              <a:rPr sz="130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100" dirty="0">
                <a:solidFill>
                  <a:srgbClr val="FFFFFF"/>
                </a:solidFill>
                <a:latin typeface="Arial Black"/>
                <a:cs typeface="Arial Black"/>
              </a:rPr>
              <a:t>grado</a:t>
            </a:r>
            <a:r>
              <a:rPr sz="130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1300" spc="-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90" dirty="0">
                <a:solidFill>
                  <a:srgbClr val="FFFFFF"/>
                </a:solidFill>
                <a:latin typeface="Arial Black"/>
                <a:cs typeface="Arial Black"/>
              </a:rPr>
              <a:t>coordinación</a:t>
            </a:r>
            <a:r>
              <a:rPr sz="130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75" dirty="0">
                <a:solidFill>
                  <a:srgbClr val="FFFFFF"/>
                </a:solidFill>
                <a:latin typeface="Arial Black"/>
                <a:cs typeface="Arial Black"/>
              </a:rPr>
              <a:t>interinstitucional</a:t>
            </a:r>
            <a:r>
              <a:rPr sz="1300" spc="-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95" dirty="0">
                <a:solidFill>
                  <a:srgbClr val="FFFFFF"/>
                </a:solidFill>
                <a:latin typeface="Arial Black"/>
                <a:cs typeface="Arial Black"/>
              </a:rPr>
              <a:t>para</a:t>
            </a:r>
            <a:r>
              <a:rPr sz="1300" spc="-3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garantizar</a:t>
            </a:r>
            <a:endParaRPr sz="1300">
              <a:latin typeface="Arial Black"/>
              <a:cs typeface="Arial Black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745931" y="5823155"/>
            <a:ext cx="7404734" cy="41465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ts val="1500"/>
              </a:lnSpc>
              <a:spcBef>
                <a:spcPts val="200"/>
              </a:spcBef>
            </a:pPr>
            <a:r>
              <a:rPr sz="1300" spc="-80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1300" spc="-90" dirty="0">
                <a:solidFill>
                  <a:srgbClr val="FFFFFF"/>
                </a:solidFill>
                <a:latin typeface="Arial Black"/>
                <a:cs typeface="Arial Black"/>
              </a:rPr>
              <a:t>articulación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300" spc="-80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1300" spc="-75" dirty="0">
                <a:solidFill>
                  <a:srgbClr val="FFFFFF"/>
                </a:solidFill>
                <a:latin typeface="Arial Black"/>
                <a:cs typeface="Arial Black"/>
              </a:rPr>
              <a:t>oferta </a:t>
            </a:r>
            <a:r>
              <a:rPr sz="1300" spc="-80" dirty="0">
                <a:solidFill>
                  <a:srgbClr val="FFFFFF"/>
                </a:solidFill>
                <a:latin typeface="Arial Black"/>
                <a:cs typeface="Arial Black"/>
              </a:rPr>
              <a:t>pública </a:t>
            </a:r>
            <a:r>
              <a:rPr sz="1300" spc="-90" dirty="0">
                <a:solidFill>
                  <a:srgbClr val="FFFFFF"/>
                </a:solidFill>
                <a:latin typeface="Arial Black"/>
                <a:cs typeface="Arial Black"/>
              </a:rPr>
              <a:t>nacional, regional </a:t>
            </a:r>
            <a:r>
              <a:rPr sz="1300" spc="-110" dirty="0">
                <a:solidFill>
                  <a:srgbClr val="FFFFFF"/>
                </a:solidFill>
                <a:latin typeface="Arial Black"/>
                <a:cs typeface="Arial Black"/>
              </a:rPr>
              <a:t>y </a:t>
            </a:r>
            <a:r>
              <a:rPr sz="1300" spc="-80" dirty="0">
                <a:solidFill>
                  <a:srgbClr val="FFFFFF"/>
                </a:solidFill>
                <a:latin typeface="Arial Black"/>
                <a:cs typeface="Arial Black"/>
              </a:rPr>
              <a:t>local, al </a:t>
            </a:r>
            <a:r>
              <a:rPr sz="1300" spc="-95" dirty="0">
                <a:solidFill>
                  <a:srgbClr val="FFFFFF"/>
                </a:solidFill>
                <a:latin typeface="Arial Black"/>
                <a:cs typeface="Arial Black"/>
              </a:rPr>
              <a:t>servicio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300" spc="-80" dirty="0">
                <a:solidFill>
                  <a:srgbClr val="FFFFFF"/>
                </a:solidFill>
                <a:latin typeface="Arial Black"/>
                <a:cs typeface="Arial Black"/>
              </a:rPr>
              <a:t>la sostenibilidad 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300" spc="-80" dirty="0">
                <a:solidFill>
                  <a:srgbClr val="FFFFFF"/>
                </a:solidFill>
                <a:latin typeface="Arial Black"/>
                <a:cs typeface="Arial Black"/>
              </a:rPr>
              <a:t>la población</a:t>
            </a:r>
            <a:r>
              <a:rPr sz="1300" spc="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75" dirty="0">
                <a:solidFill>
                  <a:srgbClr val="FFFFFF"/>
                </a:solidFill>
                <a:latin typeface="Arial Black"/>
                <a:cs typeface="Arial Black"/>
              </a:rPr>
              <a:t>restituida.</a:t>
            </a:r>
            <a:endParaRPr sz="1300">
              <a:latin typeface="Arial Black"/>
              <a:cs typeface="Arial Black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1876356" y="3047793"/>
            <a:ext cx="777240" cy="777240"/>
            <a:chOff x="1876356" y="3047793"/>
            <a:chExt cx="777240" cy="777240"/>
          </a:xfrm>
        </p:grpSpPr>
        <p:sp>
          <p:nvSpPr>
            <p:cNvPr id="39" name="object 39"/>
            <p:cNvSpPr/>
            <p:nvPr/>
          </p:nvSpPr>
          <p:spPr>
            <a:xfrm>
              <a:off x="1876356" y="3047793"/>
              <a:ext cx="777240" cy="777240"/>
            </a:xfrm>
            <a:custGeom>
              <a:avLst/>
              <a:gdLst/>
              <a:ahLst/>
              <a:cxnLst/>
              <a:rect l="l" t="t" r="r" b="b"/>
              <a:pathLst>
                <a:path w="777239" h="777239">
                  <a:moveTo>
                    <a:pt x="388493" y="0"/>
                  </a:moveTo>
                  <a:lnTo>
                    <a:pt x="339762" y="3026"/>
                  </a:lnTo>
                  <a:lnTo>
                    <a:pt x="292837" y="11864"/>
                  </a:lnTo>
                  <a:lnTo>
                    <a:pt x="248082" y="26148"/>
                  </a:lnTo>
                  <a:lnTo>
                    <a:pt x="205862" y="45516"/>
                  </a:lnTo>
                  <a:lnTo>
                    <a:pt x="166540" y="69602"/>
                  </a:lnTo>
                  <a:lnTo>
                    <a:pt x="130481" y="98042"/>
                  </a:lnTo>
                  <a:lnTo>
                    <a:pt x="98048" y="130474"/>
                  </a:lnTo>
                  <a:lnTo>
                    <a:pt x="69606" y="166532"/>
                  </a:lnTo>
                  <a:lnTo>
                    <a:pt x="45519" y="205852"/>
                  </a:lnTo>
                  <a:lnTo>
                    <a:pt x="26150" y="248071"/>
                  </a:lnTo>
                  <a:lnTo>
                    <a:pt x="11865" y="292825"/>
                  </a:lnTo>
                  <a:lnTo>
                    <a:pt x="3026" y="339749"/>
                  </a:lnTo>
                  <a:lnTo>
                    <a:pt x="0" y="388480"/>
                  </a:lnTo>
                  <a:lnTo>
                    <a:pt x="3026" y="437210"/>
                  </a:lnTo>
                  <a:lnTo>
                    <a:pt x="11865" y="484134"/>
                  </a:lnTo>
                  <a:lnTo>
                    <a:pt x="26150" y="528888"/>
                  </a:lnTo>
                  <a:lnTo>
                    <a:pt x="45519" y="571107"/>
                  </a:lnTo>
                  <a:lnTo>
                    <a:pt x="69606" y="610428"/>
                  </a:lnTo>
                  <a:lnTo>
                    <a:pt x="98048" y="646486"/>
                  </a:lnTo>
                  <a:lnTo>
                    <a:pt x="130481" y="678917"/>
                  </a:lnTo>
                  <a:lnTo>
                    <a:pt x="166540" y="707358"/>
                  </a:lnTo>
                  <a:lnTo>
                    <a:pt x="205862" y="731444"/>
                  </a:lnTo>
                  <a:lnTo>
                    <a:pt x="248082" y="750811"/>
                  </a:lnTo>
                  <a:lnTo>
                    <a:pt x="292837" y="765096"/>
                  </a:lnTo>
                  <a:lnTo>
                    <a:pt x="339762" y="773933"/>
                  </a:lnTo>
                  <a:lnTo>
                    <a:pt x="388493" y="776960"/>
                  </a:lnTo>
                  <a:lnTo>
                    <a:pt x="437223" y="773933"/>
                  </a:lnTo>
                  <a:lnTo>
                    <a:pt x="484147" y="765096"/>
                  </a:lnTo>
                  <a:lnTo>
                    <a:pt x="528901" y="750811"/>
                  </a:lnTo>
                  <a:lnTo>
                    <a:pt x="571120" y="731444"/>
                  </a:lnTo>
                  <a:lnTo>
                    <a:pt x="610441" y="707358"/>
                  </a:lnTo>
                  <a:lnTo>
                    <a:pt x="646499" y="678917"/>
                  </a:lnTo>
                  <a:lnTo>
                    <a:pt x="678930" y="646486"/>
                  </a:lnTo>
                  <a:lnTo>
                    <a:pt x="707371" y="610428"/>
                  </a:lnTo>
                  <a:lnTo>
                    <a:pt x="731457" y="571107"/>
                  </a:lnTo>
                  <a:lnTo>
                    <a:pt x="750824" y="528888"/>
                  </a:lnTo>
                  <a:lnTo>
                    <a:pt x="765108" y="484134"/>
                  </a:lnTo>
                  <a:lnTo>
                    <a:pt x="773946" y="437210"/>
                  </a:lnTo>
                  <a:lnTo>
                    <a:pt x="776973" y="388480"/>
                  </a:lnTo>
                  <a:lnTo>
                    <a:pt x="773946" y="339749"/>
                  </a:lnTo>
                  <a:lnTo>
                    <a:pt x="765108" y="292825"/>
                  </a:lnTo>
                  <a:lnTo>
                    <a:pt x="750824" y="248071"/>
                  </a:lnTo>
                  <a:lnTo>
                    <a:pt x="731457" y="205852"/>
                  </a:lnTo>
                  <a:lnTo>
                    <a:pt x="707371" y="166532"/>
                  </a:lnTo>
                  <a:lnTo>
                    <a:pt x="678930" y="130474"/>
                  </a:lnTo>
                  <a:lnTo>
                    <a:pt x="646499" y="98042"/>
                  </a:lnTo>
                  <a:lnTo>
                    <a:pt x="610441" y="69602"/>
                  </a:lnTo>
                  <a:lnTo>
                    <a:pt x="571120" y="45516"/>
                  </a:lnTo>
                  <a:lnTo>
                    <a:pt x="528901" y="26148"/>
                  </a:lnTo>
                  <a:lnTo>
                    <a:pt x="484147" y="11864"/>
                  </a:lnTo>
                  <a:lnTo>
                    <a:pt x="437223" y="3026"/>
                  </a:lnTo>
                  <a:lnTo>
                    <a:pt x="388493" y="0"/>
                  </a:lnTo>
                  <a:close/>
                </a:path>
              </a:pathLst>
            </a:custGeom>
            <a:solidFill>
              <a:srgbClr val="6BC5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403030" y="3517049"/>
              <a:ext cx="207822" cy="25258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397474" y="3511500"/>
              <a:ext cx="174625" cy="261620"/>
            </a:xfrm>
            <a:custGeom>
              <a:avLst/>
              <a:gdLst/>
              <a:ahLst/>
              <a:cxnLst/>
              <a:rect l="l" t="t" r="r" b="b"/>
              <a:pathLst>
                <a:path w="174625" h="261620">
                  <a:moveTo>
                    <a:pt x="174498" y="0"/>
                  </a:moveTo>
                  <a:lnTo>
                    <a:pt x="0" y="0"/>
                  </a:lnTo>
                  <a:lnTo>
                    <a:pt x="0" y="90208"/>
                  </a:lnTo>
                  <a:lnTo>
                    <a:pt x="60134" y="90208"/>
                  </a:lnTo>
                  <a:lnTo>
                    <a:pt x="60134" y="261538"/>
                  </a:lnTo>
                  <a:lnTo>
                    <a:pt x="89315" y="243662"/>
                  </a:lnTo>
                  <a:lnTo>
                    <a:pt x="125373" y="215219"/>
                  </a:lnTo>
                  <a:lnTo>
                    <a:pt x="157805" y="182786"/>
                  </a:lnTo>
                  <a:lnTo>
                    <a:pt x="174498" y="161621"/>
                  </a:lnTo>
                  <a:lnTo>
                    <a:pt x="174498" y="0"/>
                  </a:lnTo>
                  <a:close/>
                </a:path>
              </a:pathLst>
            </a:custGeom>
            <a:solidFill>
              <a:srgbClr val="010101">
                <a:alpha val="5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391917" y="3505937"/>
              <a:ext cx="174625" cy="270510"/>
            </a:xfrm>
            <a:custGeom>
              <a:avLst/>
              <a:gdLst/>
              <a:ahLst/>
              <a:cxnLst/>
              <a:rect l="l" t="t" r="r" b="b"/>
              <a:pathLst>
                <a:path w="174625" h="270510">
                  <a:moveTo>
                    <a:pt x="174498" y="0"/>
                  </a:moveTo>
                  <a:lnTo>
                    <a:pt x="0" y="0"/>
                  </a:lnTo>
                  <a:lnTo>
                    <a:pt x="0" y="90208"/>
                  </a:lnTo>
                  <a:lnTo>
                    <a:pt x="60140" y="90208"/>
                  </a:lnTo>
                  <a:lnTo>
                    <a:pt x="60140" y="270501"/>
                  </a:lnTo>
                  <a:lnTo>
                    <a:pt x="94871" y="249225"/>
                  </a:lnTo>
                  <a:lnTo>
                    <a:pt x="130929" y="220782"/>
                  </a:lnTo>
                  <a:lnTo>
                    <a:pt x="163361" y="188348"/>
                  </a:lnTo>
                  <a:lnTo>
                    <a:pt x="174498" y="174228"/>
                  </a:lnTo>
                  <a:lnTo>
                    <a:pt x="174498" y="0"/>
                  </a:lnTo>
                  <a:close/>
                </a:path>
              </a:pathLst>
            </a:custGeom>
            <a:solidFill>
              <a:srgbClr val="010101">
                <a:alpha val="582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386355" y="3500386"/>
              <a:ext cx="174625" cy="279400"/>
            </a:xfrm>
            <a:custGeom>
              <a:avLst/>
              <a:gdLst/>
              <a:ahLst/>
              <a:cxnLst/>
              <a:rect l="l" t="t" r="r" b="b"/>
              <a:pathLst>
                <a:path w="174625" h="279400">
                  <a:moveTo>
                    <a:pt x="174510" y="0"/>
                  </a:moveTo>
                  <a:lnTo>
                    <a:pt x="0" y="0"/>
                  </a:lnTo>
                  <a:lnTo>
                    <a:pt x="0" y="90202"/>
                  </a:lnTo>
                  <a:lnTo>
                    <a:pt x="60147" y="90202"/>
                  </a:lnTo>
                  <a:lnTo>
                    <a:pt x="60147" y="279307"/>
                  </a:lnTo>
                  <a:lnTo>
                    <a:pt x="100434" y="254776"/>
                  </a:lnTo>
                  <a:lnTo>
                    <a:pt x="136492" y="226333"/>
                  </a:lnTo>
                  <a:lnTo>
                    <a:pt x="168923" y="193900"/>
                  </a:lnTo>
                  <a:lnTo>
                    <a:pt x="174510" y="186816"/>
                  </a:lnTo>
                  <a:lnTo>
                    <a:pt x="174510" y="0"/>
                  </a:lnTo>
                  <a:close/>
                </a:path>
              </a:pathLst>
            </a:custGeom>
            <a:solidFill>
              <a:srgbClr val="010101">
                <a:alpha val="646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380811" y="3494825"/>
              <a:ext cx="174625" cy="287655"/>
            </a:xfrm>
            <a:custGeom>
              <a:avLst/>
              <a:gdLst/>
              <a:ahLst/>
              <a:cxnLst/>
              <a:rect l="l" t="t" r="r" b="b"/>
              <a:pathLst>
                <a:path w="174625" h="287654">
                  <a:moveTo>
                    <a:pt x="174498" y="0"/>
                  </a:moveTo>
                  <a:lnTo>
                    <a:pt x="0" y="0"/>
                  </a:lnTo>
                  <a:lnTo>
                    <a:pt x="0" y="90220"/>
                  </a:lnTo>
                  <a:lnTo>
                    <a:pt x="60134" y="90220"/>
                  </a:lnTo>
                  <a:lnTo>
                    <a:pt x="60134" y="287417"/>
                  </a:lnTo>
                  <a:lnTo>
                    <a:pt x="66657" y="284425"/>
                  </a:lnTo>
                  <a:lnTo>
                    <a:pt x="105977" y="260337"/>
                  </a:lnTo>
                  <a:lnTo>
                    <a:pt x="142035" y="231895"/>
                  </a:lnTo>
                  <a:lnTo>
                    <a:pt x="174498" y="199422"/>
                  </a:lnTo>
                  <a:lnTo>
                    <a:pt x="174498" y="0"/>
                  </a:lnTo>
                  <a:close/>
                </a:path>
              </a:pathLst>
            </a:custGeom>
            <a:solidFill>
              <a:srgbClr val="010101">
                <a:alpha val="711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375255" y="3489281"/>
              <a:ext cx="174625" cy="295910"/>
            </a:xfrm>
            <a:custGeom>
              <a:avLst/>
              <a:gdLst/>
              <a:ahLst/>
              <a:cxnLst/>
              <a:rect l="l" t="t" r="r" b="b"/>
              <a:pathLst>
                <a:path w="174625" h="295910">
                  <a:moveTo>
                    <a:pt x="174497" y="0"/>
                  </a:moveTo>
                  <a:lnTo>
                    <a:pt x="0" y="0"/>
                  </a:lnTo>
                  <a:lnTo>
                    <a:pt x="0" y="90208"/>
                  </a:lnTo>
                  <a:lnTo>
                    <a:pt x="60134" y="90208"/>
                  </a:lnTo>
                  <a:lnTo>
                    <a:pt x="60134" y="295510"/>
                  </a:lnTo>
                  <a:lnTo>
                    <a:pt x="72213" y="289968"/>
                  </a:lnTo>
                  <a:lnTo>
                    <a:pt x="111534" y="265881"/>
                  </a:lnTo>
                  <a:lnTo>
                    <a:pt x="147592" y="237438"/>
                  </a:lnTo>
                  <a:lnTo>
                    <a:pt x="174497" y="210531"/>
                  </a:lnTo>
                  <a:lnTo>
                    <a:pt x="174497" y="0"/>
                  </a:lnTo>
                  <a:close/>
                </a:path>
              </a:pathLst>
            </a:custGeom>
            <a:solidFill>
              <a:srgbClr val="010101">
                <a:alpha val="776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369693" y="3483724"/>
              <a:ext cx="174625" cy="304165"/>
            </a:xfrm>
            <a:custGeom>
              <a:avLst/>
              <a:gdLst/>
              <a:ahLst/>
              <a:cxnLst/>
              <a:rect l="l" t="t" r="r" b="b"/>
              <a:pathLst>
                <a:path w="174625" h="304164">
                  <a:moveTo>
                    <a:pt x="174510" y="0"/>
                  </a:moveTo>
                  <a:lnTo>
                    <a:pt x="0" y="0"/>
                  </a:lnTo>
                  <a:lnTo>
                    <a:pt x="0" y="90201"/>
                  </a:lnTo>
                  <a:lnTo>
                    <a:pt x="60147" y="90201"/>
                  </a:lnTo>
                  <a:lnTo>
                    <a:pt x="60147" y="303613"/>
                  </a:lnTo>
                  <a:lnTo>
                    <a:pt x="77776" y="295526"/>
                  </a:lnTo>
                  <a:lnTo>
                    <a:pt x="117096" y="271438"/>
                  </a:lnTo>
                  <a:lnTo>
                    <a:pt x="153154" y="242996"/>
                  </a:lnTo>
                  <a:lnTo>
                    <a:pt x="174510" y="221638"/>
                  </a:lnTo>
                  <a:lnTo>
                    <a:pt x="174510" y="0"/>
                  </a:lnTo>
                  <a:close/>
                </a:path>
              </a:pathLst>
            </a:custGeom>
            <a:solidFill>
              <a:srgbClr val="010101">
                <a:alpha val="841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364149" y="3478161"/>
              <a:ext cx="174625" cy="311785"/>
            </a:xfrm>
            <a:custGeom>
              <a:avLst/>
              <a:gdLst/>
              <a:ahLst/>
              <a:cxnLst/>
              <a:rect l="l" t="t" r="r" b="b"/>
              <a:pathLst>
                <a:path w="174625" h="311785">
                  <a:moveTo>
                    <a:pt x="174498" y="0"/>
                  </a:moveTo>
                  <a:lnTo>
                    <a:pt x="0" y="0"/>
                  </a:lnTo>
                  <a:lnTo>
                    <a:pt x="0" y="90220"/>
                  </a:lnTo>
                  <a:lnTo>
                    <a:pt x="60134" y="90220"/>
                  </a:lnTo>
                  <a:lnTo>
                    <a:pt x="60134" y="311725"/>
                  </a:lnTo>
                  <a:lnTo>
                    <a:pt x="83319" y="301089"/>
                  </a:lnTo>
                  <a:lnTo>
                    <a:pt x="122640" y="277001"/>
                  </a:lnTo>
                  <a:lnTo>
                    <a:pt x="158698" y="248558"/>
                  </a:lnTo>
                  <a:lnTo>
                    <a:pt x="174498" y="232757"/>
                  </a:lnTo>
                  <a:lnTo>
                    <a:pt x="174498" y="0"/>
                  </a:lnTo>
                  <a:close/>
                </a:path>
              </a:pathLst>
            </a:custGeom>
            <a:solidFill>
              <a:srgbClr val="010101">
                <a:alpha val="905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358593" y="3472618"/>
              <a:ext cx="174625" cy="320040"/>
            </a:xfrm>
            <a:custGeom>
              <a:avLst/>
              <a:gdLst/>
              <a:ahLst/>
              <a:cxnLst/>
              <a:rect l="l" t="t" r="r" b="b"/>
              <a:pathLst>
                <a:path w="174625" h="320039">
                  <a:moveTo>
                    <a:pt x="174497" y="0"/>
                  </a:moveTo>
                  <a:lnTo>
                    <a:pt x="0" y="0"/>
                  </a:lnTo>
                  <a:lnTo>
                    <a:pt x="0" y="90208"/>
                  </a:lnTo>
                  <a:lnTo>
                    <a:pt x="60134" y="90208"/>
                  </a:lnTo>
                  <a:lnTo>
                    <a:pt x="60134" y="319818"/>
                  </a:lnTo>
                  <a:lnTo>
                    <a:pt x="88876" y="306632"/>
                  </a:lnTo>
                  <a:lnTo>
                    <a:pt x="128196" y="282544"/>
                  </a:lnTo>
                  <a:lnTo>
                    <a:pt x="164254" y="254102"/>
                  </a:lnTo>
                  <a:lnTo>
                    <a:pt x="174497" y="243858"/>
                  </a:lnTo>
                  <a:lnTo>
                    <a:pt x="174497" y="0"/>
                  </a:lnTo>
                  <a:close/>
                </a:path>
              </a:pathLst>
            </a:custGeom>
            <a:solidFill>
              <a:srgbClr val="010101">
                <a:alpha val="970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353030" y="3467061"/>
              <a:ext cx="174625" cy="328295"/>
            </a:xfrm>
            <a:custGeom>
              <a:avLst/>
              <a:gdLst/>
              <a:ahLst/>
              <a:cxnLst/>
              <a:rect l="l" t="t" r="r" b="b"/>
              <a:pathLst>
                <a:path w="174625" h="328295">
                  <a:moveTo>
                    <a:pt x="174510" y="0"/>
                  </a:moveTo>
                  <a:lnTo>
                    <a:pt x="0" y="0"/>
                  </a:lnTo>
                  <a:lnTo>
                    <a:pt x="0" y="90201"/>
                  </a:lnTo>
                  <a:lnTo>
                    <a:pt x="60147" y="90201"/>
                  </a:lnTo>
                  <a:lnTo>
                    <a:pt x="60147" y="327920"/>
                  </a:lnTo>
                  <a:lnTo>
                    <a:pt x="94438" y="312188"/>
                  </a:lnTo>
                  <a:lnTo>
                    <a:pt x="133759" y="288101"/>
                  </a:lnTo>
                  <a:lnTo>
                    <a:pt x="169817" y="259658"/>
                  </a:lnTo>
                  <a:lnTo>
                    <a:pt x="174510" y="254964"/>
                  </a:lnTo>
                  <a:lnTo>
                    <a:pt x="174510" y="0"/>
                  </a:lnTo>
                  <a:close/>
                </a:path>
              </a:pathLst>
            </a:custGeom>
            <a:solidFill>
              <a:srgbClr val="010101">
                <a:alpha val="1035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347480" y="3461499"/>
              <a:ext cx="174625" cy="336550"/>
            </a:xfrm>
            <a:custGeom>
              <a:avLst/>
              <a:gdLst/>
              <a:ahLst/>
              <a:cxnLst/>
              <a:rect l="l" t="t" r="r" b="b"/>
              <a:pathLst>
                <a:path w="174625" h="336550">
                  <a:moveTo>
                    <a:pt x="174497" y="0"/>
                  </a:moveTo>
                  <a:lnTo>
                    <a:pt x="0" y="0"/>
                  </a:lnTo>
                  <a:lnTo>
                    <a:pt x="0" y="90208"/>
                  </a:lnTo>
                  <a:lnTo>
                    <a:pt x="60140" y="90208"/>
                  </a:lnTo>
                  <a:lnTo>
                    <a:pt x="60140" y="336032"/>
                  </a:lnTo>
                  <a:lnTo>
                    <a:pt x="99988" y="317751"/>
                  </a:lnTo>
                  <a:lnTo>
                    <a:pt x="139309" y="293663"/>
                  </a:lnTo>
                  <a:lnTo>
                    <a:pt x="174497" y="265906"/>
                  </a:lnTo>
                  <a:lnTo>
                    <a:pt x="174497" y="0"/>
                  </a:lnTo>
                  <a:close/>
                </a:path>
              </a:pathLst>
            </a:custGeom>
            <a:solidFill>
              <a:srgbClr val="010101">
                <a:alpha val="10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341930" y="3455955"/>
              <a:ext cx="174625" cy="344170"/>
            </a:xfrm>
            <a:custGeom>
              <a:avLst/>
              <a:gdLst/>
              <a:ahLst/>
              <a:cxnLst/>
              <a:rect l="l" t="t" r="r" b="b"/>
              <a:pathLst>
                <a:path w="174625" h="344170">
                  <a:moveTo>
                    <a:pt x="174497" y="0"/>
                  </a:moveTo>
                  <a:lnTo>
                    <a:pt x="0" y="0"/>
                  </a:lnTo>
                  <a:lnTo>
                    <a:pt x="0" y="90208"/>
                  </a:lnTo>
                  <a:lnTo>
                    <a:pt x="60134" y="90208"/>
                  </a:lnTo>
                  <a:lnTo>
                    <a:pt x="60134" y="343680"/>
                  </a:lnTo>
                  <a:lnTo>
                    <a:pt x="63319" y="342663"/>
                  </a:lnTo>
                  <a:lnTo>
                    <a:pt x="105538" y="323294"/>
                  </a:lnTo>
                  <a:lnTo>
                    <a:pt x="144858" y="299207"/>
                  </a:lnTo>
                  <a:lnTo>
                    <a:pt x="174497" y="275828"/>
                  </a:lnTo>
                  <a:lnTo>
                    <a:pt x="174497" y="0"/>
                  </a:lnTo>
                  <a:close/>
                </a:path>
              </a:pathLst>
            </a:custGeom>
            <a:solidFill>
              <a:srgbClr val="010101">
                <a:alpha val="1164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336374" y="3450399"/>
              <a:ext cx="174625" cy="346075"/>
            </a:xfrm>
            <a:custGeom>
              <a:avLst/>
              <a:gdLst/>
              <a:ahLst/>
              <a:cxnLst/>
              <a:rect l="l" t="t" r="r" b="b"/>
              <a:pathLst>
                <a:path w="174625" h="346075">
                  <a:moveTo>
                    <a:pt x="174498" y="0"/>
                  </a:moveTo>
                  <a:lnTo>
                    <a:pt x="0" y="0"/>
                  </a:lnTo>
                  <a:lnTo>
                    <a:pt x="0" y="90208"/>
                  </a:lnTo>
                  <a:lnTo>
                    <a:pt x="60134" y="90208"/>
                  </a:lnTo>
                  <a:lnTo>
                    <a:pt x="60134" y="345554"/>
                  </a:lnTo>
                  <a:lnTo>
                    <a:pt x="74685" y="345554"/>
                  </a:lnTo>
                  <a:lnTo>
                    <a:pt x="111094" y="328851"/>
                  </a:lnTo>
                  <a:lnTo>
                    <a:pt x="150415" y="304763"/>
                  </a:lnTo>
                  <a:lnTo>
                    <a:pt x="174498" y="285766"/>
                  </a:lnTo>
                  <a:lnTo>
                    <a:pt x="174498" y="0"/>
                  </a:lnTo>
                  <a:close/>
                </a:path>
              </a:pathLst>
            </a:custGeom>
            <a:solidFill>
              <a:srgbClr val="010101">
                <a:alpha val="12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330818" y="3444836"/>
              <a:ext cx="174625" cy="346075"/>
            </a:xfrm>
            <a:custGeom>
              <a:avLst/>
              <a:gdLst/>
              <a:ahLst/>
              <a:cxnLst/>
              <a:rect l="l" t="t" r="r" b="b"/>
              <a:pathLst>
                <a:path w="174625" h="346075">
                  <a:moveTo>
                    <a:pt x="174498" y="0"/>
                  </a:moveTo>
                  <a:lnTo>
                    <a:pt x="0" y="0"/>
                  </a:lnTo>
                  <a:lnTo>
                    <a:pt x="0" y="90208"/>
                  </a:lnTo>
                  <a:lnTo>
                    <a:pt x="60140" y="90208"/>
                  </a:lnTo>
                  <a:lnTo>
                    <a:pt x="60140" y="345566"/>
                  </a:lnTo>
                  <a:lnTo>
                    <a:pt x="92339" y="345566"/>
                  </a:lnTo>
                  <a:lnTo>
                    <a:pt x="116650" y="334413"/>
                  </a:lnTo>
                  <a:lnTo>
                    <a:pt x="155971" y="310326"/>
                  </a:lnTo>
                  <a:lnTo>
                    <a:pt x="174498" y="295712"/>
                  </a:lnTo>
                  <a:lnTo>
                    <a:pt x="174498" y="0"/>
                  </a:lnTo>
                  <a:close/>
                </a:path>
              </a:pathLst>
            </a:custGeom>
            <a:solidFill>
              <a:srgbClr val="010101">
                <a:alpha val="1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325268" y="3439287"/>
              <a:ext cx="174625" cy="346075"/>
            </a:xfrm>
            <a:custGeom>
              <a:avLst/>
              <a:gdLst/>
              <a:ahLst/>
              <a:cxnLst/>
              <a:rect l="l" t="t" r="r" b="b"/>
              <a:pathLst>
                <a:path w="174625" h="346075">
                  <a:moveTo>
                    <a:pt x="174498" y="0"/>
                  </a:moveTo>
                  <a:lnTo>
                    <a:pt x="0" y="0"/>
                  </a:lnTo>
                  <a:lnTo>
                    <a:pt x="0" y="90214"/>
                  </a:lnTo>
                  <a:lnTo>
                    <a:pt x="60134" y="90214"/>
                  </a:lnTo>
                  <a:lnTo>
                    <a:pt x="60134" y="345560"/>
                  </a:lnTo>
                  <a:lnTo>
                    <a:pt x="110000" y="345560"/>
                  </a:lnTo>
                  <a:lnTo>
                    <a:pt x="122200" y="339963"/>
                  </a:lnTo>
                  <a:lnTo>
                    <a:pt x="161521" y="315876"/>
                  </a:lnTo>
                  <a:lnTo>
                    <a:pt x="174498" y="305640"/>
                  </a:lnTo>
                  <a:lnTo>
                    <a:pt x="174498" y="0"/>
                  </a:lnTo>
                  <a:close/>
                </a:path>
              </a:pathLst>
            </a:custGeom>
            <a:solidFill>
              <a:srgbClr val="010101">
                <a:alpha val="1358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319712" y="3433737"/>
              <a:ext cx="174625" cy="346075"/>
            </a:xfrm>
            <a:custGeom>
              <a:avLst/>
              <a:gdLst/>
              <a:ahLst/>
              <a:cxnLst/>
              <a:rect l="l" t="t" r="r" b="b"/>
              <a:pathLst>
                <a:path w="174625" h="346075">
                  <a:moveTo>
                    <a:pt x="174498" y="0"/>
                  </a:moveTo>
                  <a:lnTo>
                    <a:pt x="0" y="0"/>
                  </a:lnTo>
                  <a:lnTo>
                    <a:pt x="0" y="90208"/>
                  </a:lnTo>
                  <a:lnTo>
                    <a:pt x="60134" y="90208"/>
                  </a:lnTo>
                  <a:lnTo>
                    <a:pt x="60134" y="345554"/>
                  </a:lnTo>
                  <a:lnTo>
                    <a:pt x="127668" y="345554"/>
                  </a:lnTo>
                  <a:lnTo>
                    <a:pt x="167077" y="321425"/>
                  </a:lnTo>
                  <a:lnTo>
                    <a:pt x="174498" y="315572"/>
                  </a:lnTo>
                  <a:lnTo>
                    <a:pt x="174498" y="0"/>
                  </a:lnTo>
                  <a:close/>
                </a:path>
              </a:pathLst>
            </a:custGeom>
            <a:solidFill>
              <a:srgbClr val="010101">
                <a:alpha val="1423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314155" y="3428174"/>
              <a:ext cx="174625" cy="346075"/>
            </a:xfrm>
            <a:custGeom>
              <a:avLst/>
              <a:gdLst/>
              <a:ahLst/>
              <a:cxnLst/>
              <a:rect l="l" t="t" r="r" b="b"/>
              <a:pathLst>
                <a:path w="174625" h="346075">
                  <a:moveTo>
                    <a:pt x="174497" y="0"/>
                  </a:moveTo>
                  <a:lnTo>
                    <a:pt x="0" y="0"/>
                  </a:lnTo>
                  <a:lnTo>
                    <a:pt x="0" y="90208"/>
                  </a:lnTo>
                  <a:lnTo>
                    <a:pt x="60140" y="90208"/>
                  </a:lnTo>
                  <a:lnTo>
                    <a:pt x="60140" y="345566"/>
                  </a:lnTo>
                  <a:lnTo>
                    <a:pt x="142306" y="345566"/>
                  </a:lnTo>
                  <a:lnTo>
                    <a:pt x="172633" y="326988"/>
                  </a:lnTo>
                  <a:lnTo>
                    <a:pt x="174497" y="325518"/>
                  </a:lnTo>
                  <a:lnTo>
                    <a:pt x="174497" y="0"/>
                  </a:lnTo>
                  <a:close/>
                </a:path>
              </a:pathLst>
            </a:custGeom>
            <a:solidFill>
              <a:srgbClr val="010101">
                <a:alpha val="14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308593" y="3422624"/>
              <a:ext cx="174625" cy="346075"/>
            </a:xfrm>
            <a:custGeom>
              <a:avLst/>
              <a:gdLst/>
              <a:ahLst/>
              <a:cxnLst/>
              <a:rect l="l" t="t" r="r" b="b"/>
              <a:pathLst>
                <a:path w="174625" h="346075">
                  <a:moveTo>
                    <a:pt x="174510" y="0"/>
                  </a:moveTo>
                  <a:lnTo>
                    <a:pt x="0" y="0"/>
                  </a:lnTo>
                  <a:lnTo>
                    <a:pt x="0" y="90214"/>
                  </a:lnTo>
                  <a:lnTo>
                    <a:pt x="60147" y="90214"/>
                  </a:lnTo>
                  <a:lnTo>
                    <a:pt x="60147" y="345554"/>
                  </a:lnTo>
                  <a:lnTo>
                    <a:pt x="156949" y="345554"/>
                  </a:lnTo>
                  <a:lnTo>
                    <a:pt x="174510" y="334796"/>
                  </a:lnTo>
                  <a:lnTo>
                    <a:pt x="174510" y="0"/>
                  </a:lnTo>
                  <a:close/>
                </a:path>
              </a:pathLst>
            </a:custGeom>
            <a:solidFill>
              <a:srgbClr val="010101">
                <a:alpha val="1552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303043" y="3417188"/>
              <a:ext cx="174625" cy="345440"/>
            </a:xfrm>
            <a:custGeom>
              <a:avLst/>
              <a:gdLst/>
              <a:ahLst/>
              <a:cxnLst/>
              <a:rect l="l" t="t" r="r" b="b"/>
              <a:pathLst>
                <a:path w="174625" h="345439">
                  <a:moveTo>
                    <a:pt x="174498" y="0"/>
                  </a:moveTo>
                  <a:lnTo>
                    <a:pt x="0" y="0"/>
                  </a:lnTo>
                  <a:lnTo>
                    <a:pt x="0" y="90170"/>
                  </a:lnTo>
                  <a:lnTo>
                    <a:pt x="60134" y="90170"/>
                  </a:lnTo>
                  <a:lnTo>
                    <a:pt x="60134" y="344170"/>
                  </a:lnTo>
                  <a:lnTo>
                    <a:pt x="60134" y="345440"/>
                  </a:lnTo>
                  <a:lnTo>
                    <a:pt x="172593" y="345440"/>
                  </a:lnTo>
                  <a:lnTo>
                    <a:pt x="172593" y="344170"/>
                  </a:lnTo>
                  <a:lnTo>
                    <a:pt x="174498" y="344170"/>
                  </a:lnTo>
                  <a:lnTo>
                    <a:pt x="174498" y="90170"/>
                  </a:lnTo>
                  <a:lnTo>
                    <a:pt x="174498" y="0"/>
                  </a:lnTo>
                  <a:close/>
                </a:path>
              </a:pathLst>
            </a:custGeom>
            <a:solidFill>
              <a:srgbClr val="010101">
                <a:alpha val="16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297493" y="3411638"/>
              <a:ext cx="174625" cy="345440"/>
            </a:xfrm>
            <a:custGeom>
              <a:avLst/>
              <a:gdLst/>
              <a:ahLst/>
              <a:cxnLst/>
              <a:rect l="l" t="t" r="r" b="b"/>
              <a:pathLst>
                <a:path w="174625" h="345439">
                  <a:moveTo>
                    <a:pt x="174498" y="0"/>
                  </a:moveTo>
                  <a:lnTo>
                    <a:pt x="0" y="0"/>
                  </a:lnTo>
                  <a:lnTo>
                    <a:pt x="0" y="90170"/>
                  </a:lnTo>
                  <a:lnTo>
                    <a:pt x="60134" y="90170"/>
                  </a:lnTo>
                  <a:lnTo>
                    <a:pt x="60134" y="345440"/>
                  </a:lnTo>
                  <a:lnTo>
                    <a:pt x="174498" y="345440"/>
                  </a:lnTo>
                  <a:lnTo>
                    <a:pt x="174498" y="90170"/>
                  </a:lnTo>
                  <a:lnTo>
                    <a:pt x="174498" y="0"/>
                  </a:lnTo>
                  <a:close/>
                </a:path>
              </a:pathLst>
            </a:custGeom>
            <a:solidFill>
              <a:srgbClr val="010101">
                <a:alpha val="1682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291918" y="3406089"/>
              <a:ext cx="174625" cy="345440"/>
            </a:xfrm>
            <a:custGeom>
              <a:avLst/>
              <a:gdLst/>
              <a:ahLst/>
              <a:cxnLst/>
              <a:rect l="l" t="t" r="r" b="b"/>
              <a:pathLst>
                <a:path w="174625" h="345439">
                  <a:moveTo>
                    <a:pt x="174510" y="0"/>
                  </a:moveTo>
                  <a:lnTo>
                    <a:pt x="0" y="0"/>
                  </a:lnTo>
                  <a:lnTo>
                    <a:pt x="0" y="90170"/>
                  </a:lnTo>
                  <a:lnTo>
                    <a:pt x="60147" y="90170"/>
                  </a:lnTo>
                  <a:lnTo>
                    <a:pt x="60147" y="345440"/>
                  </a:lnTo>
                  <a:lnTo>
                    <a:pt x="174510" y="345440"/>
                  </a:lnTo>
                  <a:lnTo>
                    <a:pt x="174510" y="90170"/>
                  </a:lnTo>
                  <a:lnTo>
                    <a:pt x="174510" y="0"/>
                  </a:lnTo>
                  <a:close/>
                </a:path>
              </a:pathLst>
            </a:custGeom>
            <a:solidFill>
              <a:srgbClr val="010101">
                <a:alpha val="1746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286381" y="3400526"/>
              <a:ext cx="174625" cy="345440"/>
            </a:xfrm>
            <a:custGeom>
              <a:avLst/>
              <a:gdLst/>
              <a:ahLst/>
              <a:cxnLst/>
              <a:rect l="l" t="t" r="r" b="b"/>
              <a:pathLst>
                <a:path w="174625" h="345439">
                  <a:moveTo>
                    <a:pt x="174498" y="0"/>
                  </a:moveTo>
                  <a:lnTo>
                    <a:pt x="0" y="0"/>
                  </a:lnTo>
                  <a:lnTo>
                    <a:pt x="0" y="90170"/>
                  </a:lnTo>
                  <a:lnTo>
                    <a:pt x="60134" y="90170"/>
                  </a:lnTo>
                  <a:lnTo>
                    <a:pt x="60134" y="345440"/>
                  </a:lnTo>
                  <a:lnTo>
                    <a:pt x="174498" y="345440"/>
                  </a:lnTo>
                  <a:lnTo>
                    <a:pt x="174498" y="90170"/>
                  </a:lnTo>
                  <a:lnTo>
                    <a:pt x="174498" y="0"/>
                  </a:lnTo>
                  <a:close/>
                </a:path>
              </a:pathLst>
            </a:custGeom>
            <a:solidFill>
              <a:srgbClr val="010101">
                <a:alpha val="1811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2280818" y="3394976"/>
              <a:ext cx="174625" cy="345440"/>
            </a:xfrm>
            <a:custGeom>
              <a:avLst/>
              <a:gdLst/>
              <a:ahLst/>
              <a:cxnLst/>
              <a:rect l="l" t="t" r="r" b="b"/>
              <a:pathLst>
                <a:path w="174625" h="345439">
                  <a:moveTo>
                    <a:pt x="174498" y="0"/>
                  </a:moveTo>
                  <a:lnTo>
                    <a:pt x="0" y="0"/>
                  </a:lnTo>
                  <a:lnTo>
                    <a:pt x="0" y="90170"/>
                  </a:lnTo>
                  <a:lnTo>
                    <a:pt x="60134" y="90170"/>
                  </a:lnTo>
                  <a:lnTo>
                    <a:pt x="60134" y="345440"/>
                  </a:lnTo>
                  <a:lnTo>
                    <a:pt x="174498" y="345440"/>
                  </a:lnTo>
                  <a:lnTo>
                    <a:pt x="174498" y="90170"/>
                  </a:lnTo>
                  <a:lnTo>
                    <a:pt x="174498" y="0"/>
                  </a:lnTo>
                  <a:close/>
                </a:path>
              </a:pathLst>
            </a:custGeom>
            <a:solidFill>
              <a:srgbClr val="010101">
                <a:alpha val="1876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2275255" y="3389426"/>
              <a:ext cx="174625" cy="345440"/>
            </a:xfrm>
            <a:custGeom>
              <a:avLst/>
              <a:gdLst/>
              <a:ahLst/>
              <a:cxnLst/>
              <a:rect l="l" t="t" r="r" b="b"/>
              <a:pathLst>
                <a:path w="174625" h="345439">
                  <a:moveTo>
                    <a:pt x="174510" y="0"/>
                  </a:moveTo>
                  <a:lnTo>
                    <a:pt x="0" y="0"/>
                  </a:lnTo>
                  <a:lnTo>
                    <a:pt x="0" y="90170"/>
                  </a:lnTo>
                  <a:lnTo>
                    <a:pt x="60147" y="90170"/>
                  </a:lnTo>
                  <a:lnTo>
                    <a:pt x="60147" y="345440"/>
                  </a:lnTo>
                  <a:lnTo>
                    <a:pt x="174510" y="345440"/>
                  </a:lnTo>
                  <a:lnTo>
                    <a:pt x="174510" y="90170"/>
                  </a:lnTo>
                  <a:lnTo>
                    <a:pt x="174510" y="0"/>
                  </a:lnTo>
                  <a:close/>
                </a:path>
              </a:pathLst>
            </a:custGeom>
            <a:solidFill>
              <a:srgbClr val="010101">
                <a:alpha val="1941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2269705" y="3383864"/>
              <a:ext cx="174625" cy="345440"/>
            </a:xfrm>
            <a:custGeom>
              <a:avLst/>
              <a:gdLst/>
              <a:ahLst/>
              <a:cxnLst/>
              <a:rect l="l" t="t" r="r" b="b"/>
              <a:pathLst>
                <a:path w="174625" h="345439">
                  <a:moveTo>
                    <a:pt x="174510" y="0"/>
                  </a:moveTo>
                  <a:lnTo>
                    <a:pt x="0" y="0"/>
                  </a:lnTo>
                  <a:lnTo>
                    <a:pt x="0" y="90170"/>
                  </a:lnTo>
                  <a:lnTo>
                    <a:pt x="60147" y="90170"/>
                  </a:lnTo>
                  <a:lnTo>
                    <a:pt x="60147" y="345440"/>
                  </a:lnTo>
                  <a:lnTo>
                    <a:pt x="174510" y="345440"/>
                  </a:lnTo>
                  <a:lnTo>
                    <a:pt x="174510" y="90170"/>
                  </a:lnTo>
                  <a:lnTo>
                    <a:pt x="174510" y="0"/>
                  </a:lnTo>
                  <a:close/>
                </a:path>
              </a:pathLst>
            </a:custGeom>
            <a:solidFill>
              <a:srgbClr val="010101">
                <a:alpha val="2005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2264156" y="3378314"/>
              <a:ext cx="174625" cy="345440"/>
            </a:xfrm>
            <a:custGeom>
              <a:avLst/>
              <a:gdLst/>
              <a:ahLst/>
              <a:cxnLst/>
              <a:rect l="l" t="t" r="r" b="b"/>
              <a:pathLst>
                <a:path w="174625" h="345439">
                  <a:moveTo>
                    <a:pt x="174498" y="0"/>
                  </a:moveTo>
                  <a:lnTo>
                    <a:pt x="0" y="0"/>
                  </a:lnTo>
                  <a:lnTo>
                    <a:pt x="0" y="90170"/>
                  </a:lnTo>
                  <a:lnTo>
                    <a:pt x="60134" y="90170"/>
                  </a:lnTo>
                  <a:lnTo>
                    <a:pt x="60134" y="345440"/>
                  </a:lnTo>
                  <a:lnTo>
                    <a:pt x="174498" y="345440"/>
                  </a:lnTo>
                  <a:lnTo>
                    <a:pt x="174498" y="90170"/>
                  </a:lnTo>
                  <a:lnTo>
                    <a:pt x="174498" y="0"/>
                  </a:lnTo>
                  <a:close/>
                </a:path>
              </a:pathLst>
            </a:custGeom>
            <a:solidFill>
              <a:srgbClr val="010101">
                <a:alpha val="2070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2258606" y="3372751"/>
              <a:ext cx="174625" cy="345440"/>
            </a:xfrm>
            <a:custGeom>
              <a:avLst/>
              <a:gdLst/>
              <a:ahLst/>
              <a:cxnLst/>
              <a:rect l="l" t="t" r="r" b="b"/>
              <a:pathLst>
                <a:path w="174625" h="345439">
                  <a:moveTo>
                    <a:pt x="174498" y="0"/>
                  </a:moveTo>
                  <a:lnTo>
                    <a:pt x="0" y="0"/>
                  </a:lnTo>
                  <a:lnTo>
                    <a:pt x="0" y="90170"/>
                  </a:lnTo>
                  <a:lnTo>
                    <a:pt x="60134" y="90170"/>
                  </a:lnTo>
                  <a:lnTo>
                    <a:pt x="60134" y="345440"/>
                  </a:lnTo>
                  <a:lnTo>
                    <a:pt x="174498" y="345440"/>
                  </a:lnTo>
                  <a:lnTo>
                    <a:pt x="174498" y="90170"/>
                  </a:lnTo>
                  <a:lnTo>
                    <a:pt x="174498" y="0"/>
                  </a:lnTo>
                  <a:close/>
                </a:path>
              </a:pathLst>
            </a:custGeom>
            <a:solidFill>
              <a:srgbClr val="010101">
                <a:alpha val="2135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2253043" y="3367201"/>
              <a:ext cx="174625" cy="345440"/>
            </a:xfrm>
            <a:custGeom>
              <a:avLst/>
              <a:gdLst/>
              <a:ahLst/>
              <a:cxnLst/>
              <a:rect l="l" t="t" r="r" b="b"/>
              <a:pathLst>
                <a:path w="174625" h="345439">
                  <a:moveTo>
                    <a:pt x="174510" y="0"/>
                  </a:moveTo>
                  <a:lnTo>
                    <a:pt x="0" y="0"/>
                  </a:lnTo>
                  <a:lnTo>
                    <a:pt x="0" y="90170"/>
                  </a:lnTo>
                  <a:lnTo>
                    <a:pt x="60147" y="90170"/>
                  </a:lnTo>
                  <a:lnTo>
                    <a:pt x="60147" y="345440"/>
                  </a:lnTo>
                  <a:lnTo>
                    <a:pt x="174510" y="345440"/>
                  </a:lnTo>
                  <a:lnTo>
                    <a:pt x="174510" y="90170"/>
                  </a:lnTo>
                  <a:lnTo>
                    <a:pt x="174510" y="0"/>
                  </a:lnTo>
                  <a:close/>
                </a:path>
              </a:pathLst>
            </a:custGeom>
            <a:solidFill>
              <a:srgbClr val="010101">
                <a:alpha val="22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2247493" y="3361651"/>
              <a:ext cx="174625" cy="345440"/>
            </a:xfrm>
            <a:custGeom>
              <a:avLst/>
              <a:gdLst/>
              <a:ahLst/>
              <a:cxnLst/>
              <a:rect l="l" t="t" r="r" b="b"/>
              <a:pathLst>
                <a:path w="174625" h="345439">
                  <a:moveTo>
                    <a:pt x="174498" y="0"/>
                  </a:moveTo>
                  <a:lnTo>
                    <a:pt x="0" y="0"/>
                  </a:lnTo>
                  <a:lnTo>
                    <a:pt x="0" y="90170"/>
                  </a:lnTo>
                  <a:lnTo>
                    <a:pt x="60134" y="90170"/>
                  </a:lnTo>
                  <a:lnTo>
                    <a:pt x="60134" y="345440"/>
                  </a:lnTo>
                  <a:lnTo>
                    <a:pt x="174498" y="345440"/>
                  </a:lnTo>
                  <a:lnTo>
                    <a:pt x="174498" y="90170"/>
                  </a:lnTo>
                  <a:lnTo>
                    <a:pt x="174498" y="0"/>
                  </a:lnTo>
                  <a:close/>
                </a:path>
              </a:pathLst>
            </a:custGeom>
            <a:solidFill>
              <a:srgbClr val="010101">
                <a:alpha val="2264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2241943" y="3356089"/>
              <a:ext cx="174625" cy="345440"/>
            </a:xfrm>
            <a:custGeom>
              <a:avLst/>
              <a:gdLst/>
              <a:ahLst/>
              <a:cxnLst/>
              <a:rect l="l" t="t" r="r" b="b"/>
              <a:pathLst>
                <a:path w="174625" h="345439">
                  <a:moveTo>
                    <a:pt x="174498" y="0"/>
                  </a:moveTo>
                  <a:lnTo>
                    <a:pt x="0" y="0"/>
                  </a:lnTo>
                  <a:lnTo>
                    <a:pt x="0" y="90170"/>
                  </a:lnTo>
                  <a:lnTo>
                    <a:pt x="60134" y="90170"/>
                  </a:lnTo>
                  <a:lnTo>
                    <a:pt x="60134" y="345440"/>
                  </a:lnTo>
                  <a:lnTo>
                    <a:pt x="174498" y="345440"/>
                  </a:lnTo>
                  <a:lnTo>
                    <a:pt x="174498" y="90170"/>
                  </a:lnTo>
                  <a:lnTo>
                    <a:pt x="174498" y="0"/>
                  </a:lnTo>
                  <a:close/>
                </a:path>
              </a:pathLst>
            </a:custGeom>
            <a:solidFill>
              <a:srgbClr val="010101">
                <a:alpha val="232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2236381" y="3350539"/>
              <a:ext cx="174625" cy="345440"/>
            </a:xfrm>
            <a:custGeom>
              <a:avLst/>
              <a:gdLst/>
              <a:ahLst/>
              <a:cxnLst/>
              <a:rect l="l" t="t" r="r" b="b"/>
              <a:pathLst>
                <a:path w="174625" h="345439">
                  <a:moveTo>
                    <a:pt x="174510" y="0"/>
                  </a:moveTo>
                  <a:lnTo>
                    <a:pt x="0" y="0"/>
                  </a:lnTo>
                  <a:lnTo>
                    <a:pt x="0" y="90170"/>
                  </a:lnTo>
                  <a:lnTo>
                    <a:pt x="60147" y="90170"/>
                  </a:lnTo>
                  <a:lnTo>
                    <a:pt x="60147" y="345440"/>
                  </a:lnTo>
                  <a:lnTo>
                    <a:pt x="174510" y="345440"/>
                  </a:lnTo>
                  <a:lnTo>
                    <a:pt x="174510" y="90170"/>
                  </a:lnTo>
                  <a:lnTo>
                    <a:pt x="174510" y="0"/>
                  </a:lnTo>
                  <a:close/>
                </a:path>
              </a:pathLst>
            </a:custGeom>
            <a:solidFill>
              <a:srgbClr val="010101">
                <a:alpha val="2394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2230818" y="3344989"/>
              <a:ext cx="174625" cy="345440"/>
            </a:xfrm>
            <a:custGeom>
              <a:avLst/>
              <a:gdLst/>
              <a:ahLst/>
              <a:cxnLst/>
              <a:rect l="l" t="t" r="r" b="b"/>
              <a:pathLst>
                <a:path w="174625" h="345439">
                  <a:moveTo>
                    <a:pt x="174510" y="0"/>
                  </a:moveTo>
                  <a:lnTo>
                    <a:pt x="0" y="0"/>
                  </a:lnTo>
                  <a:lnTo>
                    <a:pt x="0" y="90170"/>
                  </a:lnTo>
                  <a:lnTo>
                    <a:pt x="60147" y="90170"/>
                  </a:lnTo>
                  <a:lnTo>
                    <a:pt x="60147" y="345440"/>
                  </a:lnTo>
                  <a:lnTo>
                    <a:pt x="174510" y="345440"/>
                  </a:lnTo>
                  <a:lnTo>
                    <a:pt x="174510" y="90170"/>
                  </a:lnTo>
                  <a:lnTo>
                    <a:pt x="174510" y="0"/>
                  </a:lnTo>
                  <a:close/>
                </a:path>
              </a:pathLst>
            </a:custGeom>
            <a:solidFill>
              <a:srgbClr val="010101">
                <a:alpha val="2458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2225281" y="3339426"/>
              <a:ext cx="174625" cy="345440"/>
            </a:xfrm>
            <a:custGeom>
              <a:avLst/>
              <a:gdLst/>
              <a:ahLst/>
              <a:cxnLst/>
              <a:rect l="l" t="t" r="r" b="b"/>
              <a:pathLst>
                <a:path w="174625" h="345439">
                  <a:moveTo>
                    <a:pt x="174498" y="0"/>
                  </a:moveTo>
                  <a:lnTo>
                    <a:pt x="0" y="0"/>
                  </a:lnTo>
                  <a:lnTo>
                    <a:pt x="0" y="90170"/>
                  </a:lnTo>
                  <a:lnTo>
                    <a:pt x="60134" y="90170"/>
                  </a:lnTo>
                  <a:lnTo>
                    <a:pt x="60134" y="345440"/>
                  </a:lnTo>
                  <a:lnTo>
                    <a:pt x="174498" y="345440"/>
                  </a:lnTo>
                  <a:lnTo>
                    <a:pt x="174498" y="90170"/>
                  </a:lnTo>
                  <a:lnTo>
                    <a:pt x="174498" y="0"/>
                  </a:lnTo>
                  <a:close/>
                </a:path>
              </a:pathLst>
            </a:custGeom>
            <a:solidFill>
              <a:srgbClr val="010101">
                <a:alpha val="2523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2219718" y="3333876"/>
              <a:ext cx="174625" cy="345440"/>
            </a:xfrm>
            <a:custGeom>
              <a:avLst/>
              <a:gdLst/>
              <a:ahLst/>
              <a:cxnLst/>
              <a:rect l="l" t="t" r="r" b="b"/>
              <a:pathLst>
                <a:path w="174625" h="345439">
                  <a:moveTo>
                    <a:pt x="174498" y="0"/>
                  </a:moveTo>
                  <a:lnTo>
                    <a:pt x="0" y="0"/>
                  </a:lnTo>
                  <a:lnTo>
                    <a:pt x="0" y="90170"/>
                  </a:lnTo>
                  <a:lnTo>
                    <a:pt x="60134" y="90170"/>
                  </a:lnTo>
                  <a:lnTo>
                    <a:pt x="60134" y="345440"/>
                  </a:lnTo>
                  <a:lnTo>
                    <a:pt x="174498" y="345440"/>
                  </a:lnTo>
                  <a:lnTo>
                    <a:pt x="174498" y="90170"/>
                  </a:lnTo>
                  <a:lnTo>
                    <a:pt x="174498" y="0"/>
                  </a:lnTo>
                  <a:close/>
                </a:path>
              </a:pathLst>
            </a:custGeom>
            <a:solidFill>
              <a:srgbClr val="010101">
                <a:alpha val="2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2214156" y="3328326"/>
              <a:ext cx="174625" cy="345440"/>
            </a:xfrm>
            <a:custGeom>
              <a:avLst/>
              <a:gdLst/>
              <a:ahLst/>
              <a:cxnLst/>
              <a:rect l="l" t="t" r="r" b="b"/>
              <a:pathLst>
                <a:path w="174625" h="345439">
                  <a:moveTo>
                    <a:pt x="174510" y="0"/>
                  </a:moveTo>
                  <a:lnTo>
                    <a:pt x="0" y="0"/>
                  </a:lnTo>
                  <a:lnTo>
                    <a:pt x="0" y="90170"/>
                  </a:lnTo>
                  <a:lnTo>
                    <a:pt x="60147" y="90170"/>
                  </a:lnTo>
                  <a:lnTo>
                    <a:pt x="60147" y="345440"/>
                  </a:lnTo>
                  <a:lnTo>
                    <a:pt x="174510" y="345440"/>
                  </a:lnTo>
                  <a:lnTo>
                    <a:pt x="174510" y="90170"/>
                  </a:lnTo>
                  <a:lnTo>
                    <a:pt x="174510" y="0"/>
                  </a:lnTo>
                  <a:close/>
                </a:path>
              </a:pathLst>
            </a:custGeom>
            <a:solidFill>
              <a:srgbClr val="010101">
                <a:alpha val="2652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2208618" y="3322764"/>
              <a:ext cx="174625" cy="345440"/>
            </a:xfrm>
            <a:custGeom>
              <a:avLst/>
              <a:gdLst/>
              <a:ahLst/>
              <a:cxnLst/>
              <a:rect l="l" t="t" r="r" b="b"/>
              <a:pathLst>
                <a:path w="174625" h="345439">
                  <a:moveTo>
                    <a:pt x="174498" y="0"/>
                  </a:moveTo>
                  <a:lnTo>
                    <a:pt x="0" y="0"/>
                  </a:lnTo>
                  <a:lnTo>
                    <a:pt x="0" y="90170"/>
                  </a:lnTo>
                  <a:lnTo>
                    <a:pt x="60134" y="90170"/>
                  </a:lnTo>
                  <a:lnTo>
                    <a:pt x="60134" y="345440"/>
                  </a:lnTo>
                  <a:lnTo>
                    <a:pt x="174498" y="345440"/>
                  </a:lnTo>
                  <a:lnTo>
                    <a:pt x="174498" y="90170"/>
                  </a:lnTo>
                  <a:lnTo>
                    <a:pt x="174498" y="0"/>
                  </a:lnTo>
                  <a:close/>
                </a:path>
              </a:pathLst>
            </a:custGeom>
            <a:solidFill>
              <a:srgbClr val="010101">
                <a:alpha val="27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2203056" y="3317214"/>
              <a:ext cx="174625" cy="345440"/>
            </a:xfrm>
            <a:custGeom>
              <a:avLst/>
              <a:gdLst/>
              <a:ahLst/>
              <a:cxnLst/>
              <a:rect l="l" t="t" r="r" b="b"/>
              <a:pathLst>
                <a:path w="174625" h="345439">
                  <a:moveTo>
                    <a:pt x="174498" y="0"/>
                  </a:moveTo>
                  <a:lnTo>
                    <a:pt x="0" y="0"/>
                  </a:lnTo>
                  <a:lnTo>
                    <a:pt x="0" y="90170"/>
                  </a:lnTo>
                  <a:lnTo>
                    <a:pt x="60134" y="90170"/>
                  </a:lnTo>
                  <a:lnTo>
                    <a:pt x="60134" y="345440"/>
                  </a:lnTo>
                  <a:lnTo>
                    <a:pt x="174498" y="345440"/>
                  </a:lnTo>
                  <a:lnTo>
                    <a:pt x="174498" y="90170"/>
                  </a:lnTo>
                  <a:lnTo>
                    <a:pt x="174498" y="0"/>
                  </a:lnTo>
                  <a:close/>
                </a:path>
              </a:pathLst>
            </a:custGeom>
            <a:solidFill>
              <a:srgbClr val="010101">
                <a:alpha val="2782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2197493" y="3311664"/>
              <a:ext cx="174625" cy="345440"/>
            </a:xfrm>
            <a:custGeom>
              <a:avLst/>
              <a:gdLst/>
              <a:ahLst/>
              <a:cxnLst/>
              <a:rect l="l" t="t" r="r" b="b"/>
              <a:pathLst>
                <a:path w="174625" h="345439">
                  <a:moveTo>
                    <a:pt x="174510" y="0"/>
                  </a:moveTo>
                  <a:lnTo>
                    <a:pt x="0" y="0"/>
                  </a:lnTo>
                  <a:lnTo>
                    <a:pt x="0" y="90170"/>
                  </a:lnTo>
                  <a:lnTo>
                    <a:pt x="60147" y="90170"/>
                  </a:lnTo>
                  <a:lnTo>
                    <a:pt x="60147" y="345440"/>
                  </a:lnTo>
                  <a:lnTo>
                    <a:pt x="174510" y="345440"/>
                  </a:lnTo>
                  <a:lnTo>
                    <a:pt x="174510" y="90170"/>
                  </a:lnTo>
                  <a:lnTo>
                    <a:pt x="174510" y="0"/>
                  </a:lnTo>
                  <a:close/>
                </a:path>
              </a:pathLst>
            </a:custGeom>
            <a:solidFill>
              <a:srgbClr val="010101">
                <a:alpha val="2846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2191943" y="3306101"/>
              <a:ext cx="174625" cy="345440"/>
            </a:xfrm>
            <a:custGeom>
              <a:avLst/>
              <a:gdLst/>
              <a:ahLst/>
              <a:cxnLst/>
              <a:rect l="l" t="t" r="r" b="b"/>
              <a:pathLst>
                <a:path w="174625" h="345439">
                  <a:moveTo>
                    <a:pt x="174510" y="0"/>
                  </a:moveTo>
                  <a:lnTo>
                    <a:pt x="0" y="0"/>
                  </a:lnTo>
                  <a:lnTo>
                    <a:pt x="0" y="90170"/>
                  </a:lnTo>
                  <a:lnTo>
                    <a:pt x="60147" y="90170"/>
                  </a:lnTo>
                  <a:lnTo>
                    <a:pt x="60147" y="345440"/>
                  </a:lnTo>
                  <a:lnTo>
                    <a:pt x="174510" y="345440"/>
                  </a:lnTo>
                  <a:lnTo>
                    <a:pt x="174510" y="90170"/>
                  </a:lnTo>
                  <a:lnTo>
                    <a:pt x="174510" y="0"/>
                  </a:lnTo>
                  <a:close/>
                </a:path>
              </a:pathLst>
            </a:custGeom>
            <a:solidFill>
              <a:srgbClr val="010101">
                <a:alpha val="2911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2186393" y="3300552"/>
              <a:ext cx="174625" cy="345440"/>
            </a:xfrm>
            <a:custGeom>
              <a:avLst/>
              <a:gdLst/>
              <a:ahLst/>
              <a:cxnLst/>
              <a:rect l="l" t="t" r="r" b="b"/>
              <a:pathLst>
                <a:path w="174625" h="345439">
                  <a:moveTo>
                    <a:pt x="174498" y="0"/>
                  </a:moveTo>
                  <a:lnTo>
                    <a:pt x="0" y="0"/>
                  </a:lnTo>
                  <a:lnTo>
                    <a:pt x="0" y="90170"/>
                  </a:lnTo>
                  <a:lnTo>
                    <a:pt x="60134" y="90170"/>
                  </a:lnTo>
                  <a:lnTo>
                    <a:pt x="60134" y="345440"/>
                  </a:lnTo>
                  <a:lnTo>
                    <a:pt x="174498" y="345440"/>
                  </a:lnTo>
                  <a:lnTo>
                    <a:pt x="174498" y="90170"/>
                  </a:lnTo>
                  <a:lnTo>
                    <a:pt x="174498" y="0"/>
                  </a:lnTo>
                  <a:close/>
                </a:path>
              </a:pathLst>
            </a:custGeom>
            <a:solidFill>
              <a:srgbClr val="010101">
                <a:alpha val="2976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2180844" y="3294989"/>
              <a:ext cx="174625" cy="345440"/>
            </a:xfrm>
            <a:custGeom>
              <a:avLst/>
              <a:gdLst/>
              <a:ahLst/>
              <a:cxnLst/>
              <a:rect l="l" t="t" r="r" b="b"/>
              <a:pathLst>
                <a:path w="174625" h="345439">
                  <a:moveTo>
                    <a:pt x="174498" y="0"/>
                  </a:moveTo>
                  <a:lnTo>
                    <a:pt x="0" y="0"/>
                  </a:lnTo>
                  <a:lnTo>
                    <a:pt x="0" y="90170"/>
                  </a:lnTo>
                  <a:lnTo>
                    <a:pt x="60134" y="90170"/>
                  </a:lnTo>
                  <a:lnTo>
                    <a:pt x="60134" y="345440"/>
                  </a:lnTo>
                  <a:lnTo>
                    <a:pt x="174498" y="345440"/>
                  </a:lnTo>
                  <a:lnTo>
                    <a:pt x="174498" y="90170"/>
                  </a:lnTo>
                  <a:lnTo>
                    <a:pt x="174498" y="0"/>
                  </a:lnTo>
                  <a:close/>
                </a:path>
              </a:pathLst>
            </a:custGeom>
            <a:solidFill>
              <a:srgbClr val="010101">
                <a:alpha val="3041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2175281" y="3289439"/>
              <a:ext cx="174625" cy="345440"/>
            </a:xfrm>
            <a:custGeom>
              <a:avLst/>
              <a:gdLst/>
              <a:ahLst/>
              <a:cxnLst/>
              <a:rect l="l" t="t" r="r" b="b"/>
              <a:pathLst>
                <a:path w="174625" h="345439">
                  <a:moveTo>
                    <a:pt x="174510" y="0"/>
                  </a:moveTo>
                  <a:lnTo>
                    <a:pt x="0" y="0"/>
                  </a:lnTo>
                  <a:lnTo>
                    <a:pt x="0" y="90170"/>
                  </a:lnTo>
                  <a:lnTo>
                    <a:pt x="60147" y="90170"/>
                  </a:lnTo>
                  <a:lnTo>
                    <a:pt x="60147" y="345440"/>
                  </a:lnTo>
                  <a:lnTo>
                    <a:pt x="174510" y="345440"/>
                  </a:lnTo>
                  <a:lnTo>
                    <a:pt x="174510" y="90170"/>
                  </a:lnTo>
                  <a:lnTo>
                    <a:pt x="174510" y="0"/>
                  </a:lnTo>
                  <a:close/>
                </a:path>
              </a:pathLst>
            </a:custGeom>
            <a:solidFill>
              <a:srgbClr val="010101">
                <a:alpha val="3105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2169731" y="3283889"/>
              <a:ext cx="174625" cy="345440"/>
            </a:xfrm>
            <a:custGeom>
              <a:avLst/>
              <a:gdLst/>
              <a:ahLst/>
              <a:cxnLst/>
              <a:rect l="l" t="t" r="r" b="b"/>
              <a:pathLst>
                <a:path w="174625" h="345439">
                  <a:moveTo>
                    <a:pt x="174498" y="0"/>
                  </a:moveTo>
                  <a:lnTo>
                    <a:pt x="0" y="0"/>
                  </a:lnTo>
                  <a:lnTo>
                    <a:pt x="0" y="90170"/>
                  </a:lnTo>
                  <a:lnTo>
                    <a:pt x="60134" y="90170"/>
                  </a:lnTo>
                  <a:lnTo>
                    <a:pt x="60134" y="345440"/>
                  </a:lnTo>
                  <a:lnTo>
                    <a:pt x="174498" y="345440"/>
                  </a:lnTo>
                  <a:lnTo>
                    <a:pt x="174498" y="90170"/>
                  </a:lnTo>
                  <a:lnTo>
                    <a:pt x="174498" y="0"/>
                  </a:lnTo>
                  <a:close/>
                </a:path>
              </a:pathLst>
            </a:custGeom>
            <a:solidFill>
              <a:srgbClr val="010101">
                <a:alpha val="3170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2164181" y="3278327"/>
              <a:ext cx="174625" cy="345440"/>
            </a:xfrm>
            <a:custGeom>
              <a:avLst/>
              <a:gdLst/>
              <a:ahLst/>
              <a:cxnLst/>
              <a:rect l="l" t="t" r="r" b="b"/>
              <a:pathLst>
                <a:path w="174625" h="345439">
                  <a:moveTo>
                    <a:pt x="174498" y="0"/>
                  </a:moveTo>
                  <a:lnTo>
                    <a:pt x="0" y="0"/>
                  </a:lnTo>
                  <a:lnTo>
                    <a:pt x="0" y="90170"/>
                  </a:lnTo>
                  <a:lnTo>
                    <a:pt x="60134" y="90170"/>
                  </a:lnTo>
                  <a:lnTo>
                    <a:pt x="60134" y="345440"/>
                  </a:lnTo>
                  <a:lnTo>
                    <a:pt x="174498" y="345440"/>
                  </a:lnTo>
                  <a:lnTo>
                    <a:pt x="174498" y="90170"/>
                  </a:lnTo>
                  <a:lnTo>
                    <a:pt x="174498" y="0"/>
                  </a:lnTo>
                  <a:close/>
                </a:path>
              </a:pathLst>
            </a:custGeom>
            <a:solidFill>
              <a:srgbClr val="010101">
                <a:alpha val="3235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2158619" y="3272777"/>
              <a:ext cx="174625" cy="345440"/>
            </a:xfrm>
            <a:custGeom>
              <a:avLst/>
              <a:gdLst/>
              <a:ahLst/>
              <a:cxnLst/>
              <a:rect l="l" t="t" r="r" b="b"/>
              <a:pathLst>
                <a:path w="174625" h="345439">
                  <a:moveTo>
                    <a:pt x="174510" y="0"/>
                  </a:moveTo>
                  <a:lnTo>
                    <a:pt x="0" y="0"/>
                  </a:lnTo>
                  <a:lnTo>
                    <a:pt x="0" y="90170"/>
                  </a:lnTo>
                  <a:lnTo>
                    <a:pt x="60147" y="90170"/>
                  </a:lnTo>
                  <a:lnTo>
                    <a:pt x="60147" y="345440"/>
                  </a:lnTo>
                  <a:lnTo>
                    <a:pt x="174510" y="345440"/>
                  </a:lnTo>
                  <a:lnTo>
                    <a:pt x="174510" y="90170"/>
                  </a:lnTo>
                  <a:lnTo>
                    <a:pt x="174510" y="0"/>
                  </a:lnTo>
                  <a:close/>
                </a:path>
              </a:pathLst>
            </a:custGeom>
            <a:solidFill>
              <a:srgbClr val="010101">
                <a:alpha val="33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5" name="object 85"/>
          <p:cNvSpPr txBox="1"/>
          <p:nvPr/>
        </p:nvSpPr>
        <p:spPr>
          <a:xfrm>
            <a:off x="2149128" y="3112584"/>
            <a:ext cx="231775" cy="617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850" b="1" spc="-33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1876356" y="3877231"/>
            <a:ext cx="776973" cy="7769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 txBox="1"/>
          <p:nvPr/>
        </p:nvSpPr>
        <p:spPr>
          <a:xfrm>
            <a:off x="2102308" y="3942053"/>
            <a:ext cx="325120" cy="617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850" b="1" spc="40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1896182" y="4706669"/>
            <a:ext cx="776973" cy="7769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 txBox="1"/>
          <p:nvPr/>
        </p:nvSpPr>
        <p:spPr>
          <a:xfrm>
            <a:off x="2120645" y="4771459"/>
            <a:ext cx="328295" cy="617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850" b="1" spc="43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1876356" y="5536106"/>
            <a:ext cx="776973" cy="7769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 txBox="1"/>
          <p:nvPr/>
        </p:nvSpPr>
        <p:spPr>
          <a:xfrm>
            <a:off x="2076667" y="5600903"/>
            <a:ext cx="376555" cy="617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850" b="1" spc="81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3850">
              <a:latin typeface="Calibri"/>
              <a:cs typeface="Calibri"/>
            </a:endParaRPr>
          </a:p>
        </p:txBody>
      </p:sp>
      <p:grpSp>
        <p:nvGrpSpPr>
          <p:cNvPr id="92" name="object 92"/>
          <p:cNvGrpSpPr/>
          <p:nvPr/>
        </p:nvGrpSpPr>
        <p:grpSpPr>
          <a:xfrm>
            <a:off x="1467468" y="2894346"/>
            <a:ext cx="328930" cy="3963670"/>
            <a:chOff x="1467468" y="2894346"/>
            <a:chExt cx="328930" cy="3963670"/>
          </a:xfrm>
        </p:grpSpPr>
        <p:sp>
          <p:nvSpPr>
            <p:cNvPr id="93" name="object 93"/>
            <p:cNvSpPr/>
            <p:nvPr/>
          </p:nvSpPr>
          <p:spPr>
            <a:xfrm>
              <a:off x="1625603" y="2932906"/>
              <a:ext cx="50800" cy="3925570"/>
            </a:xfrm>
            <a:custGeom>
              <a:avLst/>
              <a:gdLst/>
              <a:ahLst/>
              <a:cxnLst/>
              <a:rect l="l" t="t" r="r" b="b"/>
              <a:pathLst>
                <a:path w="50800" h="3925570">
                  <a:moveTo>
                    <a:pt x="0" y="3925093"/>
                  </a:moveTo>
                  <a:lnTo>
                    <a:pt x="50800" y="3925093"/>
                  </a:lnTo>
                  <a:lnTo>
                    <a:pt x="50800" y="0"/>
                  </a:lnTo>
                  <a:lnTo>
                    <a:pt x="0" y="0"/>
                  </a:lnTo>
                  <a:lnTo>
                    <a:pt x="0" y="3925093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505568" y="2894346"/>
              <a:ext cx="290830" cy="180975"/>
            </a:xfrm>
            <a:custGeom>
              <a:avLst/>
              <a:gdLst/>
              <a:ahLst/>
              <a:cxnLst/>
              <a:rect l="l" t="t" r="r" b="b"/>
              <a:pathLst>
                <a:path w="290830" h="180975">
                  <a:moveTo>
                    <a:pt x="145402" y="0"/>
                  </a:moveTo>
                  <a:lnTo>
                    <a:pt x="0" y="156387"/>
                  </a:lnTo>
                  <a:lnTo>
                    <a:pt x="26047" y="180644"/>
                  </a:lnTo>
                  <a:lnTo>
                    <a:pt x="145402" y="52209"/>
                  </a:lnTo>
                  <a:lnTo>
                    <a:pt x="264795" y="180644"/>
                  </a:lnTo>
                  <a:lnTo>
                    <a:pt x="290830" y="156387"/>
                  </a:lnTo>
                  <a:lnTo>
                    <a:pt x="145402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587503" y="2932906"/>
              <a:ext cx="50800" cy="3925570"/>
            </a:xfrm>
            <a:custGeom>
              <a:avLst/>
              <a:gdLst/>
              <a:ahLst/>
              <a:cxnLst/>
              <a:rect l="l" t="t" r="r" b="b"/>
              <a:pathLst>
                <a:path w="50800" h="3925570">
                  <a:moveTo>
                    <a:pt x="0" y="3925093"/>
                  </a:moveTo>
                  <a:lnTo>
                    <a:pt x="50800" y="3925093"/>
                  </a:lnTo>
                  <a:lnTo>
                    <a:pt x="50800" y="0"/>
                  </a:lnTo>
                  <a:lnTo>
                    <a:pt x="0" y="0"/>
                  </a:lnTo>
                  <a:lnTo>
                    <a:pt x="0" y="39250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467468" y="2894346"/>
              <a:ext cx="290830" cy="180975"/>
            </a:xfrm>
            <a:custGeom>
              <a:avLst/>
              <a:gdLst/>
              <a:ahLst/>
              <a:cxnLst/>
              <a:rect l="l" t="t" r="r" b="b"/>
              <a:pathLst>
                <a:path w="290830" h="180975">
                  <a:moveTo>
                    <a:pt x="145402" y="0"/>
                  </a:moveTo>
                  <a:lnTo>
                    <a:pt x="0" y="156387"/>
                  </a:lnTo>
                  <a:lnTo>
                    <a:pt x="26047" y="180644"/>
                  </a:lnTo>
                  <a:lnTo>
                    <a:pt x="145402" y="52209"/>
                  </a:lnTo>
                  <a:lnTo>
                    <a:pt x="264795" y="180644"/>
                  </a:lnTo>
                  <a:lnTo>
                    <a:pt x="290830" y="156387"/>
                  </a:lnTo>
                  <a:lnTo>
                    <a:pt x="1454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7" name="object 97"/>
          <p:cNvSpPr txBox="1"/>
          <p:nvPr/>
        </p:nvSpPr>
        <p:spPr>
          <a:xfrm>
            <a:off x="1191853" y="1064896"/>
            <a:ext cx="9271635" cy="177863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>
              <a:lnSpc>
                <a:spcPts val="2250"/>
              </a:lnSpc>
              <a:spcBef>
                <a:spcPts val="400"/>
              </a:spcBef>
            </a:pPr>
            <a:r>
              <a:rPr sz="2100" spc="-114" dirty="0">
                <a:solidFill>
                  <a:srgbClr val="FFFFFF"/>
                </a:solidFill>
                <a:latin typeface="Arial Black"/>
                <a:cs typeface="Arial Black"/>
              </a:rPr>
              <a:t>Con </a:t>
            </a:r>
            <a:r>
              <a:rPr sz="2100" spc="-90" dirty="0">
                <a:solidFill>
                  <a:srgbClr val="FFFFFF"/>
                </a:solidFill>
                <a:latin typeface="Arial Black"/>
                <a:cs typeface="Arial Black"/>
              </a:rPr>
              <a:t>los </a:t>
            </a:r>
            <a:r>
              <a:rPr sz="2100" spc="-95" dirty="0">
                <a:solidFill>
                  <a:srgbClr val="FFFFFF"/>
                </a:solidFill>
                <a:latin typeface="Arial Black"/>
                <a:cs typeface="Arial Black"/>
              </a:rPr>
              <a:t>retos </a:t>
            </a:r>
            <a:r>
              <a:rPr sz="2100" spc="-80" dirty="0">
                <a:solidFill>
                  <a:srgbClr val="FFFFFF"/>
                </a:solidFill>
                <a:latin typeface="Arial Black"/>
                <a:cs typeface="Arial Black"/>
              </a:rPr>
              <a:t>institucionales </a:t>
            </a:r>
            <a:r>
              <a:rPr sz="2100" spc="-75" dirty="0">
                <a:solidFill>
                  <a:srgbClr val="FFFFFF"/>
                </a:solidFill>
                <a:latin typeface="Arial Black"/>
                <a:cs typeface="Arial Black"/>
              </a:rPr>
              <a:t>definidos </a:t>
            </a:r>
            <a:r>
              <a:rPr sz="2100" spc="-65" dirty="0">
                <a:solidFill>
                  <a:srgbClr val="FFFFFF"/>
                </a:solidFill>
                <a:latin typeface="Arial Black"/>
                <a:cs typeface="Arial Black"/>
              </a:rPr>
              <a:t>por </a:t>
            </a:r>
            <a:r>
              <a:rPr sz="2100" spc="-105" dirty="0">
                <a:solidFill>
                  <a:srgbClr val="FFFFFF"/>
                </a:solidFill>
                <a:latin typeface="Arial Black"/>
                <a:cs typeface="Arial Black"/>
              </a:rPr>
              <a:t>las </a:t>
            </a:r>
            <a:r>
              <a:rPr sz="2100" spc="-125" dirty="0">
                <a:solidFill>
                  <a:srgbClr val="FFFFFF"/>
                </a:solidFill>
                <a:latin typeface="Arial Black"/>
                <a:cs typeface="Arial Black"/>
              </a:rPr>
              <a:t>áreas, </a:t>
            </a:r>
            <a:r>
              <a:rPr sz="2100" spc="-155" dirty="0">
                <a:solidFill>
                  <a:srgbClr val="FFFFFF"/>
                </a:solidFill>
                <a:latin typeface="Arial Black"/>
                <a:cs typeface="Arial Black"/>
              </a:rPr>
              <a:t>se </a:t>
            </a:r>
            <a:r>
              <a:rPr sz="2100" spc="-80" dirty="0">
                <a:solidFill>
                  <a:srgbClr val="FFFFFF"/>
                </a:solidFill>
                <a:latin typeface="Arial Black"/>
                <a:cs typeface="Arial Black"/>
              </a:rPr>
              <a:t>realizó </a:t>
            </a:r>
            <a:r>
              <a:rPr sz="2100" spc="-90" dirty="0">
                <a:solidFill>
                  <a:srgbClr val="FFFFFF"/>
                </a:solidFill>
                <a:latin typeface="Arial Black"/>
                <a:cs typeface="Arial Black"/>
              </a:rPr>
              <a:t>una  </a:t>
            </a:r>
            <a:r>
              <a:rPr sz="2100" spc="-110" dirty="0">
                <a:solidFill>
                  <a:srgbClr val="FFFFFF"/>
                </a:solidFill>
                <a:latin typeface="Arial Black"/>
                <a:cs typeface="Arial Black"/>
              </a:rPr>
              <a:t>encuesta </a:t>
            </a:r>
            <a:r>
              <a:rPr sz="2100" spc="-114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2100" spc="-75" dirty="0">
                <a:solidFill>
                  <a:srgbClr val="FFFFFF"/>
                </a:solidFill>
                <a:latin typeface="Arial Black"/>
                <a:cs typeface="Arial Black"/>
              </a:rPr>
              <a:t>priorización </a:t>
            </a:r>
            <a:r>
              <a:rPr sz="2100" spc="-125" dirty="0">
                <a:solidFill>
                  <a:srgbClr val="FFFFFF"/>
                </a:solidFill>
                <a:latin typeface="Arial Black"/>
                <a:cs typeface="Arial Black"/>
              </a:rPr>
              <a:t>con </a:t>
            </a:r>
            <a:r>
              <a:rPr sz="2100" spc="-105" dirty="0">
                <a:solidFill>
                  <a:srgbClr val="FFFFFF"/>
                </a:solidFill>
                <a:latin typeface="Arial Black"/>
                <a:cs typeface="Arial Black"/>
              </a:rPr>
              <a:t>las </a:t>
            </a:r>
            <a:r>
              <a:rPr sz="2100" spc="-95" dirty="0">
                <a:solidFill>
                  <a:srgbClr val="FFFFFF"/>
                </a:solidFill>
                <a:latin typeface="Arial Black"/>
                <a:cs typeface="Arial Black"/>
              </a:rPr>
              <a:t>partes </a:t>
            </a:r>
            <a:r>
              <a:rPr sz="2100" spc="-105" dirty="0">
                <a:solidFill>
                  <a:srgbClr val="FFFFFF"/>
                </a:solidFill>
                <a:latin typeface="Arial Black"/>
                <a:cs typeface="Arial Black"/>
              </a:rPr>
              <a:t>Interesadas </a:t>
            </a:r>
            <a:r>
              <a:rPr sz="2100" spc="-114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2100" spc="-100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2100" spc="-95" dirty="0">
                <a:solidFill>
                  <a:srgbClr val="FFFFFF"/>
                </a:solidFill>
                <a:latin typeface="Arial Black"/>
                <a:cs typeface="Arial Black"/>
              </a:rPr>
              <a:t>Unidad,  el </a:t>
            </a:r>
            <a:r>
              <a:rPr sz="2100" spc="-80" dirty="0">
                <a:solidFill>
                  <a:srgbClr val="FFFFFF"/>
                </a:solidFill>
                <a:latin typeface="Arial Black"/>
                <a:cs typeface="Arial Black"/>
              </a:rPr>
              <a:t>resultado </a:t>
            </a:r>
            <a:r>
              <a:rPr sz="2100" spc="-100" dirty="0">
                <a:solidFill>
                  <a:srgbClr val="FFFFFF"/>
                </a:solidFill>
                <a:latin typeface="Arial Black"/>
                <a:cs typeface="Arial Black"/>
              </a:rPr>
              <a:t>después </a:t>
            </a:r>
            <a:r>
              <a:rPr sz="2100" spc="-114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2100" spc="2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100" spc="-85" dirty="0">
                <a:solidFill>
                  <a:srgbClr val="FFFFFF"/>
                </a:solidFill>
                <a:latin typeface="Arial Black"/>
                <a:cs typeface="Arial Black"/>
              </a:rPr>
              <a:t>consolidar </a:t>
            </a:r>
            <a:r>
              <a:rPr sz="2100" spc="-310" dirty="0">
                <a:solidFill>
                  <a:srgbClr val="FFFFFF"/>
                </a:solidFill>
                <a:latin typeface="Arial Black"/>
                <a:cs typeface="Arial Black"/>
              </a:rPr>
              <a:t>91 </a:t>
            </a:r>
            <a:r>
              <a:rPr sz="2100" spc="-100" dirty="0">
                <a:solidFill>
                  <a:srgbClr val="FFFFFF"/>
                </a:solidFill>
                <a:latin typeface="Arial Black"/>
                <a:cs typeface="Arial Black"/>
              </a:rPr>
              <a:t>respuestas </a:t>
            </a:r>
            <a:r>
              <a:rPr sz="2100" spc="-95" dirty="0">
                <a:solidFill>
                  <a:srgbClr val="FFFFFF"/>
                </a:solidFill>
                <a:latin typeface="Arial Black"/>
                <a:cs typeface="Arial Black"/>
              </a:rPr>
              <a:t>validas,</a:t>
            </a:r>
            <a:endParaRPr sz="2100">
              <a:latin typeface="Arial Black"/>
              <a:cs typeface="Arial Black"/>
            </a:endParaRPr>
          </a:p>
          <a:p>
            <a:pPr marL="12700">
              <a:lnSpc>
                <a:spcPts val="2215"/>
              </a:lnSpc>
            </a:pPr>
            <a:r>
              <a:rPr sz="2100" spc="-100" dirty="0">
                <a:solidFill>
                  <a:srgbClr val="FFFFFF"/>
                </a:solidFill>
                <a:latin typeface="Arial Black"/>
                <a:cs typeface="Arial Black"/>
              </a:rPr>
              <a:t>arroja </a:t>
            </a:r>
            <a:r>
              <a:rPr sz="2100" spc="-90" dirty="0">
                <a:solidFill>
                  <a:srgbClr val="FFFFFF"/>
                </a:solidFill>
                <a:latin typeface="Arial Black"/>
                <a:cs typeface="Arial Black"/>
              </a:rPr>
              <a:t>los </a:t>
            </a:r>
            <a:r>
              <a:rPr sz="2100" spc="-105" dirty="0">
                <a:solidFill>
                  <a:srgbClr val="FFFFFF"/>
                </a:solidFill>
                <a:latin typeface="Arial Black"/>
                <a:cs typeface="Arial Black"/>
              </a:rPr>
              <a:t>siguientes</a:t>
            </a:r>
            <a:r>
              <a:rPr sz="2100" spc="40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100" spc="-75" dirty="0">
                <a:solidFill>
                  <a:srgbClr val="FFFFFF"/>
                </a:solidFill>
                <a:latin typeface="Arial Black"/>
                <a:cs typeface="Arial Black"/>
              </a:rPr>
              <a:t>resultados:</a:t>
            </a:r>
            <a:endParaRPr sz="2100">
              <a:latin typeface="Arial Black"/>
              <a:cs typeface="Arial Black"/>
            </a:endParaRPr>
          </a:p>
          <a:p>
            <a:pPr marL="344805">
              <a:lnSpc>
                <a:spcPct val="100000"/>
              </a:lnSpc>
              <a:spcBef>
                <a:spcPts val="2375"/>
              </a:spcBef>
            </a:pP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RETO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MÁS</a:t>
            </a:r>
            <a:r>
              <a:rPr sz="1800" b="1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PRIORIZADO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3143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46315" y="502043"/>
              <a:ext cx="11124565" cy="5844540"/>
            </a:xfrm>
            <a:custGeom>
              <a:avLst/>
              <a:gdLst/>
              <a:ahLst/>
              <a:cxnLst/>
              <a:rect l="l" t="t" r="r" b="b"/>
              <a:pathLst>
                <a:path w="11124565" h="5844540">
                  <a:moveTo>
                    <a:pt x="11124552" y="0"/>
                  </a:moveTo>
                  <a:lnTo>
                    <a:pt x="0" y="0"/>
                  </a:lnTo>
                  <a:lnTo>
                    <a:pt x="0" y="5844298"/>
                  </a:lnTo>
                  <a:lnTo>
                    <a:pt x="11124552" y="5844298"/>
                  </a:lnTo>
                  <a:lnTo>
                    <a:pt x="11124552" y="0"/>
                  </a:lnTo>
                  <a:close/>
                </a:path>
              </a:pathLst>
            </a:custGeom>
            <a:solidFill>
              <a:srgbClr val="1D1D1B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09725" y="0"/>
              <a:ext cx="508634" cy="505459"/>
            </a:xfrm>
            <a:custGeom>
              <a:avLst/>
              <a:gdLst/>
              <a:ahLst/>
              <a:cxnLst/>
              <a:rect l="l" t="t" r="r" b="b"/>
              <a:pathLst>
                <a:path w="508634" h="505459">
                  <a:moveTo>
                    <a:pt x="508482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08482" y="505231"/>
                  </a:lnTo>
                  <a:lnTo>
                    <a:pt x="508482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7009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16" y="50523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79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29" y="50523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8D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79" y="505218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29" y="50537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279" y="1010589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29" y="50537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675948" y="50175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679491" y="0"/>
              <a:ext cx="511809" cy="502284"/>
            </a:xfrm>
            <a:custGeom>
              <a:avLst/>
              <a:gdLst/>
              <a:ahLst/>
              <a:cxnLst/>
              <a:rect l="l" t="t" r="r" b="b"/>
              <a:pathLst>
                <a:path w="511809" h="502284">
                  <a:moveTo>
                    <a:pt x="511238" y="0"/>
                  </a:moveTo>
                  <a:lnTo>
                    <a:pt x="0" y="0"/>
                  </a:lnTo>
                  <a:lnTo>
                    <a:pt x="0" y="501751"/>
                  </a:lnTo>
                  <a:lnTo>
                    <a:pt x="511238" y="501751"/>
                  </a:lnTo>
                  <a:lnTo>
                    <a:pt x="511238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162271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69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69" y="506260"/>
                  </a:lnTo>
                  <a:lnTo>
                    <a:pt x="514769" y="0"/>
                  </a:lnTo>
                  <a:close/>
                </a:path>
              </a:pathLst>
            </a:custGeom>
            <a:solidFill>
              <a:srgbClr val="E94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675948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675948" y="151427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640123" y="501751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83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83" y="506260"/>
                  </a:lnTo>
                  <a:lnTo>
                    <a:pt x="519683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159807" y="501751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83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83" y="506260"/>
                  </a:lnTo>
                  <a:lnTo>
                    <a:pt x="519683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279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279" y="6346418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09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279" y="5323255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279" y="4811661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35571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66863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656785" y="6344107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94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94" y="511581"/>
                  </a:lnTo>
                  <a:lnTo>
                    <a:pt x="511594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168380" y="6344107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150018" y="5834291"/>
              <a:ext cx="2043430" cy="1024255"/>
            </a:xfrm>
            <a:custGeom>
              <a:avLst/>
              <a:gdLst/>
              <a:ahLst/>
              <a:cxnLst/>
              <a:rect l="l" t="t" r="r" b="b"/>
              <a:pathLst>
                <a:path w="2043429" h="1024254">
                  <a:moveTo>
                    <a:pt x="511581" y="512127"/>
                  </a:moveTo>
                  <a:lnTo>
                    <a:pt x="0" y="512127"/>
                  </a:lnTo>
                  <a:lnTo>
                    <a:pt x="0" y="1023708"/>
                  </a:lnTo>
                  <a:lnTo>
                    <a:pt x="511581" y="1023708"/>
                  </a:lnTo>
                  <a:lnTo>
                    <a:pt x="511581" y="512127"/>
                  </a:lnTo>
                  <a:close/>
                </a:path>
                <a:path w="2043429" h="1024254">
                  <a:moveTo>
                    <a:pt x="2043125" y="0"/>
                  </a:moveTo>
                  <a:lnTo>
                    <a:pt x="1533715" y="0"/>
                  </a:lnTo>
                  <a:lnTo>
                    <a:pt x="1533715" y="511581"/>
                  </a:lnTo>
                  <a:lnTo>
                    <a:pt x="2043125" y="511581"/>
                  </a:lnTo>
                  <a:lnTo>
                    <a:pt x="2043125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682704" y="6345872"/>
              <a:ext cx="510540" cy="511809"/>
            </a:xfrm>
            <a:custGeom>
              <a:avLst/>
              <a:gdLst/>
              <a:ahLst/>
              <a:cxnLst/>
              <a:rect l="l" t="t" r="r" b="b"/>
              <a:pathLst>
                <a:path w="510540" h="511809">
                  <a:moveTo>
                    <a:pt x="510438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0438" y="511581"/>
                  </a:lnTo>
                  <a:lnTo>
                    <a:pt x="510438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1171808" y="5833732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10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704086" y="1301406"/>
              <a:ext cx="9341485" cy="4978400"/>
            </a:xfrm>
            <a:custGeom>
              <a:avLst/>
              <a:gdLst/>
              <a:ahLst/>
              <a:cxnLst/>
              <a:rect l="l" t="t" r="r" b="b"/>
              <a:pathLst>
                <a:path w="9341485" h="4978400">
                  <a:moveTo>
                    <a:pt x="3273069" y="4593323"/>
                  </a:moveTo>
                  <a:lnTo>
                    <a:pt x="0" y="4593323"/>
                  </a:lnTo>
                  <a:lnTo>
                    <a:pt x="0" y="4977943"/>
                  </a:lnTo>
                  <a:lnTo>
                    <a:pt x="3273069" y="4977943"/>
                  </a:lnTo>
                  <a:lnTo>
                    <a:pt x="3273069" y="4593323"/>
                  </a:lnTo>
                  <a:close/>
                </a:path>
                <a:path w="9341485" h="4978400">
                  <a:moveTo>
                    <a:pt x="9341117" y="3205530"/>
                  </a:moveTo>
                  <a:lnTo>
                    <a:pt x="607504" y="3205530"/>
                  </a:lnTo>
                  <a:lnTo>
                    <a:pt x="607504" y="3908577"/>
                  </a:lnTo>
                  <a:lnTo>
                    <a:pt x="9341117" y="3908577"/>
                  </a:lnTo>
                  <a:lnTo>
                    <a:pt x="9341117" y="3205530"/>
                  </a:lnTo>
                  <a:close/>
                </a:path>
                <a:path w="9341485" h="4978400">
                  <a:moveTo>
                    <a:pt x="9341117" y="2376500"/>
                  </a:moveTo>
                  <a:lnTo>
                    <a:pt x="607504" y="2376500"/>
                  </a:lnTo>
                  <a:lnTo>
                    <a:pt x="607504" y="3079534"/>
                  </a:lnTo>
                  <a:lnTo>
                    <a:pt x="9341117" y="3079534"/>
                  </a:lnTo>
                  <a:lnTo>
                    <a:pt x="9341117" y="2376500"/>
                  </a:lnTo>
                  <a:close/>
                </a:path>
                <a:path w="9341485" h="4978400">
                  <a:moveTo>
                    <a:pt x="9341117" y="1547469"/>
                  </a:moveTo>
                  <a:lnTo>
                    <a:pt x="607504" y="1547469"/>
                  </a:lnTo>
                  <a:lnTo>
                    <a:pt x="607504" y="2250503"/>
                  </a:lnTo>
                  <a:lnTo>
                    <a:pt x="9341117" y="2250503"/>
                  </a:lnTo>
                  <a:lnTo>
                    <a:pt x="9341117" y="1547469"/>
                  </a:lnTo>
                  <a:close/>
                </a:path>
                <a:path w="9341485" h="4978400">
                  <a:moveTo>
                    <a:pt x="9341117" y="0"/>
                  </a:moveTo>
                  <a:lnTo>
                    <a:pt x="607504" y="0"/>
                  </a:lnTo>
                  <a:lnTo>
                    <a:pt x="607504" y="1421447"/>
                  </a:lnTo>
                  <a:lnTo>
                    <a:pt x="9341117" y="1421447"/>
                  </a:lnTo>
                  <a:lnTo>
                    <a:pt x="9341117" y="0"/>
                  </a:lnTo>
                  <a:close/>
                </a:path>
              </a:pathLst>
            </a:custGeom>
            <a:solidFill>
              <a:srgbClr val="1D1D1B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2823629" y="1362905"/>
            <a:ext cx="775525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90" dirty="0">
                <a:solidFill>
                  <a:srgbClr val="FFFFFF"/>
                </a:solidFill>
                <a:latin typeface="Arial Black"/>
                <a:cs typeface="Arial Black"/>
              </a:rPr>
              <a:t>Gestionar</a:t>
            </a:r>
            <a:r>
              <a:rPr sz="1300" spc="-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60" dirty="0">
                <a:solidFill>
                  <a:srgbClr val="FFFFFF"/>
                </a:solidFill>
                <a:latin typeface="Arial Black"/>
                <a:cs typeface="Arial Black"/>
              </a:rPr>
              <a:t>lo</a:t>
            </a:r>
            <a:r>
              <a:rPr sz="1300" spc="-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100" dirty="0">
                <a:solidFill>
                  <a:srgbClr val="FFFFFF"/>
                </a:solidFill>
                <a:latin typeface="Arial Black"/>
                <a:cs typeface="Arial Black"/>
              </a:rPr>
              <a:t>necesario</a:t>
            </a:r>
            <a:r>
              <a:rPr sz="1300" spc="-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95" dirty="0">
                <a:solidFill>
                  <a:srgbClr val="FFFFFF"/>
                </a:solidFill>
                <a:latin typeface="Arial Black"/>
                <a:cs typeface="Arial Black"/>
              </a:rPr>
              <a:t>para</a:t>
            </a:r>
            <a:r>
              <a:rPr sz="1300" spc="-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garantizar</a:t>
            </a:r>
            <a:r>
              <a:rPr sz="1300" spc="-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80" dirty="0">
                <a:solidFill>
                  <a:srgbClr val="FFFFFF"/>
                </a:solidFill>
                <a:latin typeface="Arial Black"/>
                <a:cs typeface="Arial Black"/>
              </a:rPr>
              <a:t>la</a:t>
            </a:r>
            <a:r>
              <a:rPr sz="1300" spc="-3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protección</a:t>
            </a:r>
            <a:r>
              <a:rPr sz="1300" spc="-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1300" spc="-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75" dirty="0">
                <a:solidFill>
                  <a:srgbClr val="FFFFFF"/>
                </a:solidFill>
                <a:latin typeface="Arial Black"/>
                <a:cs typeface="Arial Black"/>
              </a:rPr>
              <a:t>los</a:t>
            </a:r>
            <a:r>
              <a:rPr sz="1300" spc="-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95" dirty="0">
                <a:solidFill>
                  <a:srgbClr val="FFFFFF"/>
                </a:solidFill>
                <a:latin typeface="Arial Black"/>
                <a:cs typeface="Arial Black"/>
              </a:rPr>
              <a:t>derechos</a:t>
            </a:r>
            <a:r>
              <a:rPr sz="1300" spc="-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1300" spc="-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80" dirty="0">
                <a:solidFill>
                  <a:srgbClr val="FFFFFF"/>
                </a:solidFill>
                <a:latin typeface="Arial Black"/>
                <a:cs typeface="Arial Black"/>
              </a:rPr>
              <a:t>la</a:t>
            </a:r>
            <a:r>
              <a:rPr sz="1300" spc="-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95" dirty="0">
                <a:solidFill>
                  <a:srgbClr val="FFFFFF"/>
                </a:solidFill>
                <a:latin typeface="Arial Black"/>
                <a:cs typeface="Arial Black"/>
              </a:rPr>
              <a:t>ciudadanía</a:t>
            </a:r>
            <a:r>
              <a:rPr sz="1300" spc="-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80" dirty="0">
                <a:solidFill>
                  <a:srgbClr val="FFFFFF"/>
                </a:solidFill>
                <a:latin typeface="Arial Black"/>
                <a:cs typeface="Arial Black"/>
              </a:rPr>
              <a:t>que</a:t>
            </a:r>
            <a:r>
              <a:rPr sz="1300" spc="-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80" dirty="0">
                <a:solidFill>
                  <a:srgbClr val="FFFFFF"/>
                </a:solidFill>
                <a:latin typeface="Arial Black"/>
                <a:cs typeface="Arial Black"/>
              </a:rPr>
              <a:t>tiene</a:t>
            </a:r>
            <a:endParaRPr sz="1300">
              <a:latin typeface="Arial Black"/>
              <a:cs typeface="Arial Black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823629" y="1540718"/>
            <a:ext cx="7957820" cy="93535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280"/>
              </a:spcBef>
            </a:pP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interés </a:t>
            </a:r>
            <a:r>
              <a:rPr sz="1300" spc="-90" dirty="0">
                <a:solidFill>
                  <a:srgbClr val="FFFFFF"/>
                </a:solidFill>
                <a:latin typeface="Arial Black"/>
                <a:cs typeface="Arial Black"/>
              </a:rPr>
              <a:t>en </a:t>
            </a:r>
            <a:r>
              <a:rPr sz="1300" spc="-75" dirty="0">
                <a:solidFill>
                  <a:srgbClr val="FFFFFF"/>
                </a:solidFill>
                <a:latin typeface="Arial Black"/>
                <a:cs typeface="Arial Black"/>
              </a:rPr>
              <a:t>los </a:t>
            </a:r>
            <a:r>
              <a:rPr sz="1300" spc="-95" dirty="0">
                <a:solidFill>
                  <a:srgbClr val="FFFFFF"/>
                </a:solidFill>
                <a:latin typeface="Arial Black"/>
                <a:cs typeface="Arial Black"/>
              </a:rPr>
              <a:t>servicios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300" spc="-80" dirty="0">
                <a:solidFill>
                  <a:srgbClr val="FFFFFF"/>
                </a:solidFill>
                <a:latin typeface="Arial Black"/>
                <a:cs typeface="Arial Black"/>
              </a:rPr>
              <a:t>la entidad,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mediante </a:t>
            </a:r>
            <a:r>
              <a:rPr sz="1300" spc="-75" dirty="0">
                <a:solidFill>
                  <a:srgbClr val="FFFFFF"/>
                </a:solidFill>
                <a:latin typeface="Arial Black"/>
                <a:cs typeface="Arial Black"/>
              </a:rPr>
              <a:t>el fortalecimiento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300" spc="-80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1300" spc="-95" dirty="0">
                <a:solidFill>
                  <a:srgbClr val="FFFFFF"/>
                </a:solidFill>
                <a:latin typeface="Arial Black"/>
                <a:cs typeface="Arial Black"/>
              </a:rPr>
              <a:t>comunicación </a:t>
            </a:r>
            <a:r>
              <a:rPr sz="1300" spc="-80" dirty="0">
                <a:solidFill>
                  <a:srgbClr val="FFFFFF"/>
                </a:solidFill>
                <a:latin typeface="Arial Black"/>
                <a:cs typeface="Arial Black"/>
              </a:rPr>
              <a:t>entre  </a:t>
            </a:r>
            <a:r>
              <a:rPr sz="1300" spc="-90" dirty="0">
                <a:solidFill>
                  <a:srgbClr val="FFFFFF"/>
                </a:solidFill>
                <a:latin typeface="Arial Black"/>
                <a:cs typeface="Arial Black"/>
              </a:rPr>
              <a:t>dependencias </a:t>
            </a:r>
            <a:r>
              <a:rPr sz="1300" spc="-80" dirty="0">
                <a:solidFill>
                  <a:srgbClr val="FFFFFF"/>
                </a:solidFill>
                <a:latin typeface="Arial Black"/>
                <a:cs typeface="Arial Black"/>
              </a:rPr>
              <a:t>internas,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entidades </a:t>
            </a:r>
            <a:r>
              <a:rPr sz="1300" spc="-100" dirty="0">
                <a:solidFill>
                  <a:srgbClr val="FFFFFF"/>
                </a:solidFill>
                <a:latin typeface="Arial Black"/>
                <a:cs typeface="Arial Black"/>
              </a:rPr>
              <a:t>externas </a:t>
            </a:r>
            <a:r>
              <a:rPr sz="1300" spc="-110" dirty="0">
                <a:solidFill>
                  <a:srgbClr val="FFFFFF"/>
                </a:solidFill>
                <a:latin typeface="Arial Black"/>
                <a:cs typeface="Arial Black"/>
              </a:rPr>
              <a:t>y </a:t>
            </a:r>
            <a:r>
              <a:rPr sz="1300" spc="-90" dirty="0">
                <a:solidFill>
                  <a:srgbClr val="FFFFFF"/>
                </a:solidFill>
                <a:latin typeface="Arial Black"/>
                <a:cs typeface="Arial Black"/>
              </a:rPr>
              <a:t>ciudadanía,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300" spc="-65" dirty="0">
                <a:solidFill>
                  <a:srgbClr val="FFFFFF"/>
                </a:solidFill>
                <a:latin typeface="Arial Black"/>
                <a:cs typeface="Arial Black"/>
              </a:rPr>
              <a:t>forma </a:t>
            </a:r>
            <a:r>
              <a:rPr sz="1300" spc="-60" dirty="0">
                <a:solidFill>
                  <a:srgbClr val="FFFFFF"/>
                </a:solidFill>
                <a:latin typeface="Arial Black"/>
                <a:cs typeface="Arial Black"/>
              </a:rPr>
              <a:t>tal </a:t>
            </a:r>
            <a:r>
              <a:rPr sz="1300" spc="-80" dirty="0">
                <a:solidFill>
                  <a:srgbClr val="FFFFFF"/>
                </a:solidFill>
                <a:latin typeface="Arial Black"/>
                <a:cs typeface="Arial Black"/>
              </a:rPr>
              <a:t>que </a:t>
            </a:r>
            <a:r>
              <a:rPr sz="1300" spc="-114" dirty="0">
                <a:solidFill>
                  <a:srgbClr val="FFFFFF"/>
                </a:solidFill>
                <a:latin typeface="Arial Black"/>
                <a:cs typeface="Arial Black"/>
              </a:rPr>
              <a:t>se </a:t>
            </a:r>
            <a:r>
              <a:rPr sz="1300" spc="-70" dirty="0">
                <a:solidFill>
                  <a:srgbClr val="FFFFFF"/>
                </a:solidFill>
                <a:latin typeface="Arial Black"/>
                <a:cs typeface="Arial Black"/>
              </a:rPr>
              <a:t>posibilite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(mediante  </a:t>
            </a:r>
            <a:r>
              <a:rPr sz="1300" spc="-65" dirty="0">
                <a:solidFill>
                  <a:srgbClr val="FFFFFF"/>
                </a:solidFill>
                <a:latin typeface="Arial Black"/>
                <a:cs typeface="Arial Black"/>
              </a:rPr>
              <a:t>un </a:t>
            </a:r>
            <a:r>
              <a:rPr sz="1300" spc="-95" dirty="0">
                <a:solidFill>
                  <a:srgbClr val="FFFFFF"/>
                </a:solidFill>
                <a:latin typeface="Arial Black"/>
                <a:cs typeface="Arial Black"/>
              </a:rPr>
              <a:t>lenguaje </a:t>
            </a:r>
            <a:r>
              <a:rPr sz="1300" spc="-90" dirty="0">
                <a:solidFill>
                  <a:srgbClr val="FFFFFF"/>
                </a:solidFill>
                <a:latin typeface="Arial Black"/>
                <a:cs typeface="Arial Black"/>
              </a:rPr>
              <a:t>claro,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llegar de </a:t>
            </a:r>
            <a:r>
              <a:rPr sz="1300" spc="-65" dirty="0">
                <a:solidFill>
                  <a:srgbClr val="FFFFFF"/>
                </a:solidFill>
                <a:latin typeface="Arial Black"/>
                <a:cs typeface="Arial Black"/>
              </a:rPr>
              <a:t>forma </a:t>
            </a:r>
            <a:r>
              <a:rPr sz="1300" spc="-95" dirty="0">
                <a:solidFill>
                  <a:srgbClr val="FFFFFF"/>
                </a:solidFill>
                <a:latin typeface="Arial Black"/>
                <a:cs typeface="Arial Black"/>
              </a:rPr>
              <a:t>efectiva </a:t>
            </a:r>
            <a:r>
              <a:rPr sz="1300" spc="-130" dirty="0">
                <a:solidFill>
                  <a:srgbClr val="FFFFFF"/>
                </a:solidFill>
                <a:latin typeface="Arial Black"/>
                <a:cs typeface="Arial Black"/>
              </a:rPr>
              <a:t>a </a:t>
            </a:r>
            <a:r>
              <a:rPr sz="1300" spc="-75" dirty="0">
                <a:solidFill>
                  <a:srgbClr val="FFFFFF"/>
                </a:solidFill>
                <a:latin typeface="Arial Black"/>
                <a:cs typeface="Arial Black"/>
              </a:rPr>
              <a:t>los </a:t>
            </a:r>
            <a:r>
              <a:rPr sz="1300" spc="-90" dirty="0">
                <a:solidFill>
                  <a:srgbClr val="FFFFFF"/>
                </a:solidFill>
                <a:latin typeface="Arial Black"/>
                <a:cs typeface="Arial Black"/>
              </a:rPr>
              <a:t>grupos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de valor de </a:t>
            </a:r>
            <a:r>
              <a:rPr sz="1300" spc="-80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1300" spc="-140" dirty="0">
                <a:solidFill>
                  <a:srgbClr val="FFFFFF"/>
                </a:solidFill>
                <a:latin typeface="Arial Black"/>
                <a:cs typeface="Arial Black"/>
              </a:rPr>
              <a:t>UAEGRTD, </a:t>
            </a:r>
            <a:r>
              <a:rPr sz="1300" spc="-100" dirty="0">
                <a:solidFill>
                  <a:srgbClr val="FFFFFF"/>
                </a:solidFill>
                <a:latin typeface="Arial Black"/>
                <a:cs typeface="Arial Black"/>
              </a:rPr>
              <a:t>con </a:t>
            </a:r>
            <a:r>
              <a:rPr sz="1300" spc="-90" dirty="0">
                <a:solidFill>
                  <a:srgbClr val="FFFFFF"/>
                </a:solidFill>
                <a:latin typeface="Arial Black"/>
                <a:cs typeface="Arial Black"/>
              </a:rPr>
              <a:t>respuestas  </a:t>
            </a:r>
            <a:r>
              <a:rPr sz="1300" spc="-80" dirty="0">
                <a:solidFill>
                  <a:srgbClr val="FFFFFF"/>
                </a:solidFill>
                <a:latin typeface="Arial Black"/>
                <a:cs typeface="Arial Black"/>
              </a:rPr>
              <a:t>oportunas, </a:t>
            </a:r>
            <a:r>
              <a:rPr sz="1300" spc="-90" dirty="0">
                <a:solidFill>
                  <a:srgbClr val="FFFFFF"/>
                </a:solidFill>
                <a:latin typeface="Arial Black"/>
                <a:cs typeface="Arial Black"/>
              </a:rPr>
              <a:t>orientaciones </a:t>
            </a:r>
            <a:r>
              <a:rPr sz="1300" spc="-100" dirty="0">
                <a:solidFill>
                  <a:srgbClr val="FFFFFF"/>
                </a:solidFill>
                <a:latin typeface="Arial Black"/>
                <a:cs typeface="Arial Black"/>
              </a:rPr>
              <a:t>precisas </a:t>
            </a:r>
            <a:r>
              <a:rPr sz="1300" spc="-110" dirty="0">
                <a:solidFill>
                  <a:srgbClr val="FFFFFF"/>
                </a:solidFill>
                <a:latin typeface="Arial Black"/>
                <a:cs typeface="Arial Black"/>
              </a:rPr>
              <a:t>y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actitudes </a:t>
            </a:r>
            <a:r>
              <a:rPr sz="1300" spc="-90" dirty="0">
                <a:solidFill>
                  <a:srgbClr val="FFFFFF"/>
                </a:solidFill>
                <a:latin typeface="Arial Black"/>
                <a:cs typeface="Arial Black"/>
              </a:rPr>
              <a:t>positivas </a:t>
            </a:r>
            <a:r>
              <a:rPr sz="1300" spc="-95" dirty="0">
                <a:solidFill>
                  <a:srgbClr val="FFFFFF"/>
                </a:solidFill>
                <a:latin typeface="Arial Black"/>
                <a:cs typeface="Arial Black"/>
              </a:rPr>
              <a:t>para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una </a:t>
            </a:r>
            <a:r>
              <a:rPr sz="1300" spc="-105" dirty="0">
                <a:solidFill>
                  <a:srgbClr val="FFFFFF"/>
                </a:solidFill>
                <a:latin typeface="Arial Black"/>
                <a:cs typeface="Arial Black"/>
              </a:rPr>
              <a:t>adecuada </a:t>
            </a:r>
            <a:r>
              <a:rPr sz="1300" spc="-90" dirty="0">
                <a:solidFill>
                  <a:srgbClr val="FFFFFF"/>
                </a:solidFill>
                <a:latin typeface="Arial Black"/>
                <a:cs typeface="Arial Black"/>
              </a:rPr>
              <a:t>prestación </a:t>
            </a:r>
            <a:r>
              <a:rPr sz="1300" spc="-65" dirty="0">
                <a:solidFill>
                  <a:srgbClr val="FFFFFF"/>
                </a:solidFill>
                <a:latin typeface="Arial Black"/>
                <a:cs typeface="Arial Black"/>
              </a:rPr>
              <a:t>del </a:t>
            </a:r>
            <a:r>
              <a:rPr sz="1300" spc="-95" dirty="0">
                <a:solidFill>
                  <a:srgbClr val="FFFFFF"/>
                </a:solidFill>
                <a:latin typeface="Arial Black"/>
                <a:cs typeface="Arial Black"/>
              </a:rPr>
              <a:t>servicio   </a:t>
            </a:r>
            <a:r>
              <a:rPr sz="1300" spc="-90" dirty="0">
                <a:solidFill>
                  <a:srgbClr val="FFFFFF"/>
                </a:solidFill>
                <a:latin typeface="Arial Black"/>
                <a:cs typeface="Arial Black"/>
              </a:rPr>
              <a:t>en </a:t>
            </a:r>
            <a:r>
              <a:rPr sz="1300" spc="-95" dirty="0">
                <a:solidFill>
                  <a:srgbClr val="FFFFFF"/>
                </a:solidFill>
                <a:latin typeface="Arial Black"/>
                <a:cs typeface="Arial Black"/>
              </a:rPr>
              <a:t>aplicación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300" spc="-80" dirty="0">
                <a:solidFill>
                  <a:srgbClr val="FFFFFF"/>
                </a:solidFill>
                <a:latin typeface="Arial Black"/>
                <a:cs typeface="Arial Black"/>
              </a:rPr>
              <a:t>la política </a:t>
            </a:r>
            <a:r>
              <a:rPr sz="1300" spc="-75" dirty="0">
                <a:solidFill>
                  <a:srgbClr val="FFFFFF"/>
                </a:solidFill>
                <a:latin typeface="Arial Black"/>
                <a:cs typeface="Arial Black"/>
              </a:rPr>
              <a:t>institucional</a:t>
            </a:r>
            <a:r>
              <a:rPr sz="1300" spc="254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90" dirty="0">
                <a:solidFill>
                  <a:srgbClr val="FFFFFF"/>
                </a:solidFill>
                <a:latin typeface="Arial Black"/>
                <a:cs typeface="Arial Black"/>
              </a:rPr>
              <a:t>establecida.</a:t>
            </a:r>
            <a:endParaRPr sz="1300">
              <a:latin typeface="Arial Black"/>
              <a:cs typeface="Arial Black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816034" y="2977583"/>
            <a:ext cx="7908925" cy="40195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280"/>
              </a:spcBef>
            </a:pPr>
            <a:r>
              <a:rPr sz="1300" spc="-95" dirty="0">
                <a:solidFill>
                  <a:srgbClr val="FFFFFF"/>
                </a:solidFill>
                <a:latin typeface="Arial Black"/>
                <a:cs typeface="Arial Black"/>
              </a:rPr>
              <a:t>Conseguir recursos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300" spc="-95" dirty="0">
                <a:solidFill>
                  <a:srgbClr val="FFFFFF"/>
                </a:solidFill>
                <a:latin typeface="Arial Black"/>
                <a:cs typeface="Arial Black"/>
              </a:rPr>
              <a:t>cooperación </a:t>
            </a:r>
            <a:r>
              <a:rPr sz="1300" spc="-110" dirty="0">
                <a:solidFill>
                  <a:srgbClr val="FFFFFF"/>
                </a:solidFill>
                <a:latin typeface="Arial Black"/>
                <a:cs typeface="Arial Black"/>
              </a:rPr>
              <a:t>y </a:t>
            </a:r>
            <a:r>
              <a:rPr sz="1300" spc="-105" dirty="0">
                <a:solidFill>
                  <a:srgbClr val="FFFFFF"/>
                </a:solidFill>
                <a:latin typeface="Arial Black"/>
                <a:cs typeface="Arial Black"/>
              </a:rPr>
              <a:t>nuevas </a:t>
            </a:r>
            <a:r>
              <a:rPr sz="1300" spc="-70" dirty="0">
                <a:solidFill>
                  <a:srgbClr val="FFFFFF"/>
                </a:solidFill>
                <a:latin typeface="Arial Black"/>
                <a:cs typeface="Arial Black"/>
              </a:rPr>
              <a:t>fuentes </a:t>
            </a:r>
            <a:r>
              <a:rPr sz="1300" spc="-95" dirty="0">
                <a:solidFill>
                  <a:srgbClr val="FFFFFF"/>
                </a:solidFill>
                <a:latin typeface="Arial Black"/>
                <a:cs typeface="Arial Black"/>
              </a:rPr>
              <a:t>nacionales </a:t>
            </a:r>
            <a:r>
              <a:rPr sz="1300" spc="-120" dirty="0">
                <a:solidFill>
                  <a:srgbClr val="FFFFFF"/>
                </a:solidFill>
                <a:latin typeface="Arial Black"/>
                <a:cs typeface="Arial Black"/>
              </a:rPr>
              <a:t>e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internacionales </a:t>
            </a:r>
            <a:r>
              <a:rPr sz="1300" spc="-95" dirty="0">
                <a:solidFill>
                  <a:srgbClr val="FFFFFF"/>
                </a:solidFill>
                <a:latin typeface="Arial Black"/>
                <a:cs typeface="Arial Black"/>
              </a:rPr>
              <a:t>para </a:t>
            </a:r>
            <a:r>
              <a:rPr sz="1300" spc="-75" dirty="0">
                <a:solidFill>
                  <a:srgbClr val="FFFFFF"/>
                </a:solidFill>
                <a:latin typeface="Arial Black"/>
                <a:cs typeface="Arial Black"/>
              </a:rPr>
              <a:t>fortalecer  </a:t>
            </a:r>
            <a:r>
              <a:rPr sz="1300" spc="-80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1300" spc="-95" dirty="0">
                <a:solidFill>
                  <a:srgbClr val="FFFFFF"/>
                </a:solidFill>
                <a:latin typeface="Arial Black"/>
                <a:cs typeface="Arial Black"/>
              </a:rPr>
              <a:t>gestión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300" spc="-80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1300" spc="-95" dirty="0">
                <a:solidFill>
                  <a:srgbClr val="FFFFFF"/>
                </a:solidFill>
                <a:latin typeface="Arial Black"/>
                <a:cs typeface="Arial Black"/>
              </a:rPr>
              <a:t>Unidad</a:t>
            </a:r>
            <a:r>
              <a:rPr sz="1300" spc="5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de Restitución de </a:t>
            </a:r>
            <a:r>
              <a:rPr sz="1300" spc="-95" dirty="0">
                <a:solidFill>
                  <a:srgbClr val="FFFFFF"/>
                </a:solidFill>
                <a:latin typeface="Arial Black"/>
                <a:cs typeface="Arial Black"/>
              </a:rPr>
              <a:t>Tierras.</a:t>
            </a:r>
            <a:endParaRPr sz="1300">
              <a:latin typeface="Arial Black"/>
              <a:cs typeface="Arial Black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816034" y="3750416"/>
            <a:ext cx="7952105" cy="579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80"/>
              </a:lnSpc>
              <a:spcBef>
                <a:spcPts val="100"/>
              </a:spcBef>
            </a:pPr>
            <a:r>
              <a:rPr sz="1300" spc="-95" dirty="0">
                <a:solidFill>
                  <a:srgbClr val="FFFFFF"/>
                </a:solidFill>
                <a:latin typeface="Arial Black"/>
                <a:cs typeface="Arial Black"/>
              </a:rPr>
              <a:t>Llegar</a:t>
            </a:r>
            <a:r>
              <a:rPr sz="1300" spc="-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130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1300" spc="-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100" dirty="0">
                <a:solidFill>
                  <a:srgbClr val="FFFFFF"/>
                </a:solidFill>
                <a:latin typeface="Arial Black"/>
                <a:cs typeface="Arial Black"/>
              </a:rPr>
              <a:t>más</a:t>
            </a:r>
            <a:r>
              <a:rPr sz="1300" spc="-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90" dirty="0">
                <a:solidFill>
                  <a:srgbClr val="FFFFFF"/>
                </a:solidFill>
                <a:latin typeface="Arial Black"/>
                <a:cs typeface="Arial Black"/>
              </a:rPr>
              <a:t>zonas</a:t>
            </a:r>
            <a:r>
              <a:rPr sz="1300" spc="-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95" dirty="0">
                <a:solidFill>
                  <a:srgbClr val="FFFFFF"/>
                </a:solidFill>
                <a:latin typeface="Arial Black"/>
                <a:cs typeface="Arial Black"/>
              </a:rPr>
              <a:t>para</a:t>
            </a:r>
            <a:r>
              <a:rPr sz="1300" spc="-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90" dirty="0">
                <a:solidFill>
                  <a:srgbClr val="FFFFFF"/>
                </a:solidFill>
                <a:latin typeface="Arial Black"/>
                <a:cs typeface="Arial Black"/>
              </a:rPr>
              <a:t>comunicar</a:t>
            </a:r>
            <a:r>
              <a:rPr sz="1300" spc="-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120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1300" spc="-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70" dirty="0">
                <a:solidFill>
                  <a:srgbClr val="FFFFFF"/>
                </a:solidFill>
                <a:latin typeface="Arial Black"/>
                <a:cs typeface="Arial Black"/>
              </a:rPr>
              <a:t>impulsar</a:t>
            </a:r>
            <a:r>
              <a:rPr sz="1300" spc="-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80" dirty="0">
                <a:solidFill>
                  <a:srgbClr val="FFFFFF"/>
                </a:solidFill>
                <a:latin typeface="Arial Black"/>
                <a:cs typeface="Arial Black"/>
              </a:rPr>
              <a:t>la</a:t>
            </a:r>
            <a:r>
              <a:rPr sz="1300" spc="-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90" dirty="0">
                <a:solidFill>
                  <a:srgbClr val="FFFFFF"/>
                </a:solidFill>
                <a:latin typeface="Arial Black"/>
                <a:cs typeface="Arial Black"/>
              </a:rPr>
              <a:t>presentación</a:t>
            </a:r>
            <a:r>
              <a:rPr sz="1300" spc="-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1300" spc="-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80" dirty="0">
                <a:solidFill>
                  <a:srgbClr val="FFFFFF"/>
                </a:solidFill>
                <a:latin typeface="Arial Black"/>
                <a:cs typeface="Arial Black"/>
              </a:rPr>
              <a:t>solicitudes</a:t>
            </a:r>
            <a:r>
              <a:rPr sz="1300" spc="-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1300" spc="-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80" dirty="0">
                <a:solidFill>
                  <a:srgbClr val="FFFFFF"/>
                </a:solidFill>
                <a:latin typeface="Arial Black"/>
                <a:cs typeface="Arial Black"/>
              </a:rPr>
              <a:t>aquellos</a:t>
            </a:r>
            <a:endParaRPr sz="1300">
              <a:latin typeface="Arial Black"/>
              <a:cs typeface="Arial Black"/>
            </a:endParaRPr>
          </a:p>
          <a:p>
            <a:pPr marL="12700" marR="5080">
              <a:lnSpc>
                <a:spcPts val="1400"/>
              </a:lnSpc>
              <a:spcBef>
                <a:spcPts val="100"/>
              </a:spcBef>
            </a:pPr>
            <a:r>
              <a:rPr sz="1300" spc="-80" dirty="0">
                <a:solidFill>
                  <a:srgbClr val="FFFFFF"/>
                </a:solidFill>
                <a:latin typeface="Arial Black"/>
                <a:cs typeface="Arial Black"/>
              </a:rPr>
              <a:t>que </a:t>
            </a:r>
            <a:r>
              <a:rPr sz="1300" spc="-90" dirty="0">
                <a:solidFill>
                  <a:srgbClr val="FFFFFF"/>
                </a:solidFill>
                <a:latin typeface="Arial Black"/>
                <a:cs typeface="Arial Black"/>
              </a:rPr>
              <a:t>consideren son sujetos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300" spc="-80" dirty="0">
                <a:solidFill>
                  <a:srgbClr val="FFFFFF"/>
                </a:solidFill>
                <a:latin typeface="Arial Black"/>
                <a:cs typeface="Arial Black"/>
              </a:rPr>
              <a:t>restitución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300" spc="-80" dirty="0">
                <a:solidFill>
                  <a:srgbClr val="FFFFFF"/>
                </a:solidFill>
                <a:latin typeface="Arial Black"/>
                <a:cs typeface="Arial Black"/>
              </a:rPr>
              <a:t>tierras </a:t>
            </a:r>
            <a:r>
              <a:rPr sz="1300" spc="-60" dirty="0">
                <a:solidFill>
                  <a:srgbClr val="FFFFFF"/>
                </a:solidFill>
                <a:latin typeface="Arial Black"/>
                <a:cs typeface="Arial Black"/>
              </a:rPr>
              <a:t>por </a:t>
            </a:r>
            <a:r>
              <a:rPr sz="1300" spc="-90" dirty="0">
                <a:solidFill>
                  <a:srgbClr val="FFFFFF"/>
                </a:solidFill>
                <a:latin typeface="Arial Black"/>
                <a:cs typeface="Arial Black"/>
              </a:rPr>
              <a:t>ser víctimas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despojo </a:t>
            </a:r>
            <a:r>
              <a:rPr sz="1300" spc="-110" dirty="0">
                <a:solidFill>
                  <a:srgbClr val="FFFFFF"/>
                </a:solidFill>
                <a:latin typeface="Arial Black"/>
                <a:cs typeface="Arial Black"/>
              </a:rPr>
              <a:t>y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abandono </a:t>
            </a:r>
            <a:r>
              <a:rPr sz="1300" spc="-65" dirty="0">
                <a:solidFill>
                  <a:srgbClr val="FFFFFF"/>
                </a:solidFill>
                <a:latin typeface="Arial Black"/>
                <a:cs typeface="Arial Black"/>
              </a:rPr>
              <a:t>forzado  </a:t>
            </a:r>
            <a:r>
              <a:rPr sz="1300" spc="-130" dirty="0">
                <a:solidFill>
                  <a:srgbClr val="FFFFFF"/>
                </a:solidFill>
                <a:latin typeface="Arial Black"/>
                <a:cs typeface="Arial Black"/>
              </a:rPr>
              <a:t>a </a:t>
            </a:r>
            <a:r>
              <a:rPr sz="1300" spc="-114" dirty="0">
                <a:solidFill>
                  <a:srgbClr val="FFFFFF"/>
                </a:solidFill>
                <a:latin typeface="Arial Black"/>
                <a:cs typeface="Arial Black"/>
              </a:rPr>
              <a:t>causa </a:t>
            </a:r>
            <a:r>
              <a:rPr sz="1300" spc="-65" dirty="0">
                <a:solidFill>
                  <a:srgbClr val="FFFFFF"/>
                </a:solidFill>
                <a:latin typeface="Arial Black"/>
                <a:cs typeface="Arial Black"/>
              </a:rPr>
              <a:t>del</a:t>
            </a:r>
            <a:r>
              <a:rPr sz="1300" spc="1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75" dirty="0">
                <a:solidFill>
                  <a:srgbClr val="FFFFFF"/>
                </a:solidFill>
                <a:latin typeface="Arial Black"/>
                <a:cs typeface="Arial Black"/>
              </a:rPr>
              <a:t>conflicto.</a:t>
            </a:r>
            <a:endParaRPr sz="1300">
              <a:latin typeface="Arial Black"/>
              <a:cs typeface="Arial Black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946471" y="1586847"/>
            <a:ext cx="776973" cy="7769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2169710" y="1651650"/>
            <a:ext cx="330835" cy="617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850" b="1" spc="45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946471" y="2799634"/>
            <a:ext cx="776973" cy="7769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2159353" y="2864437"/>
            <a:ext cx="351790" cy="617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850" b="1" spc="610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946471" y="3633519"/>
            <a:ext cx="776973" cy="7769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2163291" y="3677435"/>
            <a:ext cx="343535" cy="617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850" b="1" spc="550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946471" y="4476320"/>
            <a:ext cx="776973" cy="7769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2155167" y="4672500"/>
            <a:ext cx="8442325" cy="401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5"/>
              </a:lnSpc>
              <a:tabLst>
                <a:tab pos="673100" algn="l"/>
              </a:tabLst>
            </a:pPr>
            <a:r>
              <a:rPr sz="5775" b="1" spc="1019" baseline="-20202" dirty="0">
                <a:solidFill>
                  <a:srgbClr val="FFFFFF"/>
                </a:solidFill>
                <a:latin typeface="Calibri"/>
                <a:cs typeface="Calibri"/>
              </a:rPr>
              <a:t>8	</a:t>
            </a:r>
            <a:r>
              <a:rPr sz="1300" spc="-75" dirty="0">
                <a:solidFill>
                  <a:srgbClr val="FFFFFF"/>
                </a:solidFill>
                <a:latin typeface="Arial Black"/>
                <a:cs typeface="Arial Black"/>
              </a:rPr>
              <a:t>Priorizar</a:t>
            </a:r>
            <a:r>
              <a:rPr sz="1300" spc="-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90" dirty="0">
                <a:solidFill>
                  <a:srgbClr val="FFFFFF"/>
                </a:solidFill>
                <a:latin typeface="Arial Black"/>
                <a:cs typeface="Arial Black"/>
              </a:rPr>
              <a:t>las</a:t>
            </a:r>
            <a:r>
              <a:rPr sz="1300" spc="-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medidas</a:t>
            </a:r>
            <a:r>
              <a:rPr sz="1300" spc="-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1300" spc="-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90" dirty="0">
                <a:solidFill>
                  <a:srgbClr val="FFFFFF"/>
                </a:solidFill>
                <a:latin typeface="Arial Black"/>
                <a:cs typeface="Arial Black"/>
              </a:rPr>
              <a:t>bioseguridad</a:t>
            </a:r>
            <a:r>
              <a:rPr sz="1300" spc="-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1300" spc="-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75" dirty="0">
                <a:solidFill>
                  <a:srgbClr val="FFFFFF"/>
                </a:solidFill>
                <a:latin typeface="Arial Black"/>
                <a:cs typeface="Arial Black"/>
              </a:rPr>
              <a:t>los</a:t>
            </a:r>
            <a:r>
              <a:rPr sz="1300" spc="-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90" dirty="0">
                <a:solidFill>
                  <a:srgbClr val="FFFFFF"/>
                </a:solidFill>
                <a:latin typeface="Arial Black"/>
                <a:cs typeface="Arial Black"/>
              </a:rPr>
              <a:t>colaboradores</a:t>
            </a:r>
            <a:r>
              <a:rPr sz="1300" spc="-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1300" spc="-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80" dirty="0">
                <a:solidFill>
                  <a:srgbClr val="FFFFFF"/>
                </a:solidFill>
                <a:latin typeface="Arial Black"/>
                <a:cs typeface="Arial Black"/>
              </a:rPr>
              <a:t>la</a:t>
            </a:r>
            <a:r>
              <a:rPr sz="1300" spc="-3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90" dirty="0">
                <a:solidFill>
                  <a:srgbClr val="FFFFFF"/>
                </a:solidFill>
                <a:latin typeface="Arial Black"/>
                <a:cs typeface="Arial Black"/>
              </a:rPr>
              <a:t>Unidad,</a:t>
            </a:r>
            <a:r>
              <a:rPr sz="1300" spc="-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80" dirty="0">
                <a:solidFill>
                  <a:srgbClr val="FFFFFF"/>
                </a:solidFill>
                <a:latin typeface="Arial Black"/>
                <a:cs typeface="Arial Black"/>
              </a:rPr>
              <a:t>que</a:t>
            </a:r>
            <a:r>
              <a:rPr sz="1300" spc="-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mitiguen</a:t>
            </a:r>
            <a:r>
              <a:rPr sz="1300" spc="-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75" dirty="0">
                <a:solidFill>
                  <a:srgbClr val="FFFFFF"/>
                </a:solidFill>
                <a:latin typeface="Arial Black"/>
                <a:cs typeface="Arial Black"/>
              </a:rPr>
              <a:t>el</a:t>
            </a:r>
            <a:r>
              <a:rPr sz="1300" spc="-4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100" dirty="0">
                <a:solidFill>
                  <a:srgbClr val="FFFFFF"/>
                </a:solidFill>
                <a:latin typeface="Arial Black"/>
                <a:cs typeface="Arial Black"/>
              </a:rPr>
              <a:t>riesgo</a:t>
            </a:r>
            <a:endParaRPr sz="1300">
              <a:latin typeface="Arial Black"/>
              <a:cs typeface="Arial Black"/>
            </a:endParaRPr>
          </a:p>
          <a:p>
            <a:pPr marL="673100">
              <a:lnSpc>
                <a:spcPts val="1225"/>
              </a:lnSpc>
            </a:pP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1300" spc="-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90" dirty="0">
                <a:solidFill>
                  <a:srgbClr val="FFFFFF"/>
                </a:solidFill>
                <a:latin typeface="Arial Black"/>
                <a:cs typeface="Arial Black"/>
              </a:rPr>
              <a:t>las</a:t>
            </a:r>
            <a:r>
              <a:rPr sz="1300" spc="-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90" dirty="0">
                <a:solidFill>
                  <a:srgbClr val="FFFFFF"/>
                </a:solidFill>
                <a:latin typeface="Arial Black"/>
                <a:cs typeface="Arial Black"/>
              </a:rPr>
              <a:t>comunidades</a:t>
            </a:r>
            <a:r>
              <a:rPr sz="1300" spc="-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95" dirty="0">
                <a:solidFill>
                  <a:srgbClr val="FFFFFF"/>
                </a:solidFill>
                <a:latin typeface="Arial Black"/>
                <a:cs typeface="Arial Black"/>
              </a:rPr>
              <a:t>aledañas</a:t>
            </a:r>
            <a:r>
              <a:rPr sz="1300" spc="-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80" dirty="0">
                <a:solidFill>
                  <a:srgbClr val="FFFFFF"/>
                </a:solidFill>
                <a:latin typeface="Arial Black"/>
                <a:cs typeface="Arial Black"/>
              </a:rPr>
              <a:t>al</a:t>
            </a:r>
            <a:r>
              <a:rPr sz="1300" spc="-5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75" dirty="0">
                <a:solidFill>
                  <a:srgbClr val="FFFFFF"/>
                </a:solidFill>
                <a:latin typeface="Arial Black"/>
                <a:cs typeface="Arial Black"/>
              </a:rPr>
              <a:t>predio</a:t>
            </a:r>
            <a:r>
              <a:rPr sz="1300" spc="-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90" dirty="0">
                <a:solidFill>
                  <a:srgbClr val="FFFFFF"/>
                </a:solidFill>
                <a:latin typeface="Arial Black"/>
                <a:cs typeface="Arial Black"/>
              </a:rPr>
              <a:t>en</a:t>
            </a:r>
            <a:r>
              <a:rPr sz="1300" spc="-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95" dirty="0">
                <a:solidFill>
                  <a:srgbClr val="FFFFFF"/>
                </a:solidFill>
                <a:latin typeface="Arial Black"/>
                <a:cs typeface="Arial Black"/>
              </a:rPr>
              <a:t>proceso</a:t>
            </a:r>
            <a:r>
              <a:rPr sz="1300" spc="-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85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1300" spc="-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80" dirty="0">
                <a:solidFill>
                  <a:srgbClr val="FFFFFF"/>
                </a:solidFill>
                <a:latin typeface="Arial Black"/>
                <a:cs typeface="Arial Black"/>
              </a:rPr>
              <a:t>restitución.</a:t>
            </a:r>
            <a:endParaRPr sz="1300">
              <a:latin typeface="Arial Black"/>
              <a:cs typeface="Arial Black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1634854" y="498729"/>
            <a:ext cx="328930" cy="5396230"/>
            <a:chOff x="1634854" y="498729"/>
            <a:chExt cx="328930" cy="5396230"/>
          </a:xfrm>
        </p:grpSpPr>
        <p:sp>
          <p:nvSpPr>
            <p:cNvPr id="42" name="object 42"/>
            <p:cNvSpPr/>
            <p:nvPr/>
          </p:nvSpPr>
          <p:spPr>
            <a:xfrm>
              <a:off x="1818389" y="498729"/>
              <a:ext cx="0" cy="5357495"/>
            </a:xfrm>
            <a:custGeom>
              <a:avLst/>
              <a:gdLst/>
              <a:ahLst/>
              <a:cxnLst/>
              <a:rect l="l" t="t" r="r" b="b"/>
              <a:pathLst>
                <a:path h="5357495">
                  <a:moveTo>
                    <a:pt x="0" y="0"/>
                  </a:moveTo>
                  <a:lnTo>
                    <a:pt x="0" y="5357444"/>
                  </a:lnTo>
                </a:path>
              </a:pathLst>
            </a:custGeom>
            <a:ln w="50800">
              <a:solidFill>
                <a:srgbClr val="1D1D1B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672954" y="5714078"/>
              <a:ext cx="290830" cy="180975"/>
            </a:xfrm>
            <a:custGeom>
              <a:avLst/>
              <a:gdLst/>
              <a:ahLst/>
              <a:cxnLst/>
              <a:rect l="l" t="t" r="r" b="b"/>
              <a:pathLst>
                <a:path w="290830" h="180975">
                  <a:moveTo>
                    <a:pt x="264795" y="0"/>
                  </a:moveTo>
                  <a:lnTo>
                    <a:pt x="145402" y="128435"/>
                  </a:lnTo>
                  <a:lnTo>
                    <a:pt x="26047" y="0"/>
                  </a:lnTo>
                  <a:lnTo>
                    <a:pt x="0" y="24256"/>
                  </a:lnTo>
                  <a:lnTo>
                    <a:pt x="145402" y="180644"/>
                  </a:lnTo>
                  <a:lnTo>
                    <a:pt x="290830" y="24256"/>
                  </a:lnTo>
                  <a:lnTo>
                    <a:pt x="264795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780289" y="498729"/>
              <a:ext cx="0" cy="5357495"/>
            </a:xfrm>
            <a:custGeom>
              <a:avLst/>
              <a:gdLst/>
              <a:ahLst/>
              <a:cxnLst/>
              <a:rect l="l" t="t" r="r" b="b"/>
              <a:pathLst>
                <a:path h="5357495">
                  <a:moveTo>
                    <a:pt x="0" y="0"/>
                  </a:moveTo>
                  <a:lnTo>
                    <a:pt x="0" y="5357444"/>
                  </a:lnTo>
                </a:path>
              </a:pathLst>
            </a:custGeom>
            <a:ln w="50800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634854" y="5714078"/>
              <a:ext cx="290830" cy="180975"/>
            </a:xfrm>
            <a:custGeom>
              <a:avLst/>
              <a:gdLst/>
              <a:ahLst/>
              <a:cxnLst/>
              <a:rect l="l" t="t" r="r" b="b"/>
              <a:pathLst>
                <a:path w="290830" h="180975">
                  <a:moveTo>
                    <a:pt x="264795" y="0"/>
                  </a:moveTo>
                  <a:lnTo>
                    <a:pt x="145402" y="128435"/>
                  </a:lnTo>
                  <a:lnTo>
                    <a:pt x="26047" y="0"/>
                  </a:lnTo>
                  <a:lnTo>
                    <a:pt x="0" y="24256"/>
                  </a:lnTo>
                  <a:lnTo>
                    <a:pt x="145402" y="180644"/>
                  </a:lnTo>
                  <a:lnTo>
                    <a:pt x="290830" y="24256"/>
                  </a:lnTo>
                  <a:lnTo>
                    <a:pt x="2647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1691382" y="5928755"/>
            <a:ext cx="30194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RETO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MENOS</a:t>
            </a: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PRIORIZADO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3143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09738" y="0"/>
              <a:ext cx="508634" cy="505459"/>
            </a:xfrm>
            <a:custGeom>
              <a:avLst/>
              <a:gdLst/>
              <a:ahLst/>
              <a:cxnLst/>
              <a:rect l="l" t="t" r="r" b="b"/>
              <a:pathLst>
                <a:path w="508634" h="505459">
                  <a:moveTo>
                    <a:pt x="508482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08482" y="505231"/>
                  </a:lnTo>
                  <a:lnTo>
                    <a:pt x="508482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57009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29" y="50523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279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29" y="50523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8D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79" y="505218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29" y="50537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79" y="1010589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29" y="50537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675948" y="50175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679491" y="0"/>
              <a:ext cx="511809" cy="502284"/>
            </a:xfrm>
            <a:custGeom>
              <a:avLst/>
              <a:gdLst/>
              <a:ahLst/>
              <a:cxnLst/>
              <a:rect l="l" t="t" r="r" b="b"/>
              <a:pathLst>
                <a:path w="511809" h="502284">
                  <a:moveTo>
                    <a:pt x="511238" y="0"/>
                  </a:moveTo>
                  <a:lnTo>
                    <a:pt x="0" y="0"/>
                  </a:lnTo>
                  <a:lnTo>
                    <a:pt x="0" y="501751"/>
                  </a:lnTo>
                  <a:lnTo>
                    <a:pt x="511238" y="501751"/>
                  </a:lnTo>
                  <a:lnTo>
                    <a:pt x="511238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162258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94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675948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675948" y="151427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640136" y="501751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83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83" y="506260"/>
                  </a:lnTo>
                  <a:lnTo>
                    <a:pt x="519683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159807" y="501751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83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83" y="506260"/>
                  </a:lnTo>
                  <a:lnTo>
                    <a:pt x="519683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279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304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304" y="511581"/>
                  </a:lnTo>
                  <a:lnTo>
                    <a:pt x="531304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279" y="6346418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09">
                  <a:moveTo>
                    <a:pt x="531304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304" y="511581"/>
                  </a:lnTo>
                  <a:lnTo>
                    <a:pt x="531304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279" y="5323255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304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304" y="511581"/>
                  </a:lnTo>
                  <a:lnTo>
                    <a:pt x="531304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279" y="4811661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304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304" y="511581"/>
                  </a:lnTo>
                  <a:lnTo>
                    <a:pt x="531304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35571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79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79" y="511581"/>
                  </a:lnTo>
                  <a:lnTo>
                    <a:pt x="531279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66850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656785" y="6344107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1168367" y="6344107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150005" y="5834291"/>
              <a:ext cx="2043430" cy="1024255"/>
            </a:xfrm>
            <a:custGeom>
              <a:avLst/>
              <a:gdLst/>
              <a:ahLst/>
              <a:cxnLst/>
              <a:rect l="l" t="t" r="r" b="b"/>
              <a:pathLst>
                <a:path w="2043429" h="1024254">
                  <a:moveTo>
                    <a:pt x="511581" y="512127"/>
                  </a:moveTo>
                  <a:lnTo>
                    <a:pt x="0" y="512127"/>
                  </a:lnTo>
                  <a:lnTo>
                    <a:pt x="0" y="1023708"/>
                  </a:lnTo>
                  <a:lnTo>
                    <a:pt x="511581" y="1023708"/>
                  </a:lnTo>
                  <a:lnTo>
                    <a:pt x="511581" y="512127"/>
                  </a:lnTo>
                  <a:close/>
                </a:path>
                <a:path w="2043429" h="1024254">
                  <a:moveTo>
                    <a:pt x="2043137" y="0"/>
                  </a:moveTo>
                  <a:lnTo>
                    <a:pt x="1533728" y="0"/>
                  </a:lnTo>
                  <a:lnTo>
                    <a:pt x="1533728" y="511581"/>
                  </a:lnTo>
                  <a:lnTo>
                    <a:pt x="2043137" y="511581"/>
                  </a:lnTo>
                  <a:lnTo>
                    <a:pt x="2043137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682704" y="6345872"/>
              <a:ext cx="510540" cy="511809"/>
            </a:xfrm>
            <a:custGeom>
              <a:avLst/>
              <a:gdLst/>
              <a:ahLst/>
              <a:cxnLst/>
              <a:rect l="l" t="t" r="r" b="b"/>
              <a:pathLst>
                <a:path w="510540" h="511809">
                  <a:moveTo>
                    <a:pt x="510438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0438" y="511581"/>
                  </a:lnTo>
                  <a:lnTo>
                    <a:pt x="510438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171808" y="5833732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10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400149" y="4375530"/>
              <a:ext cx="9392920" cy="1399540"/>
            </a:xfrm>
            <a:custGeom>
              <a:avLst/>
              <a:gdLst/>
              <a:ahLst/>
              <a:cxnLst/>
              <a:rect l="l" t="t" r="r" b="b"/>
              <a:pathLst>
                <a:path w="9392920" h="1399539">
                  <a:moveTo>
                    <a:pt x="9392843" y="0"/>
                  </a:moveTo>
                  <a:lnTo>
                    <a:pt x="0" y="0"/>
                  </a:lnTo>
                  <a:lnTo>
                    <a:pt x="0" y="1399273"/>
                  </a:lnTo>
                  <a:lnTo>
                    <a:pt x="9392843" y="1399273"/>
                  </a:lnTo>
                  <a:lnTo>
                    <a:pt x="9392843" y="0"/>
                  </a:lnTo>
                  <a:close/>
                </a:path>
              </a:pathLst>
            </a:custGeom>
            <a:solidFill>
              <a:srgbClr val="1D1D1B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1400149" y="4375530"/>
            <a:ext cx="9392920" cy="1399540"/>
          </a:xfrm>
          <a:prstGeom prst="rect">
            <a:avLst/>
          </a:prstGeom>
          <a:ln w="50800">
            <a:solidFill>
              <a:srgbClr val="FFFFFF"/>
            </a:solidFill>
          </a:ln>
        </p:spPr>
        <p:txBody>
          <a:bodyPr vert="horz" wrap="square" lIns="0" tIns="46926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3695"/>
              </a:spcBef>
            </a:pPr>
            <a:r>
              <a:rPr sz="3600" b="1" spc="75" dirty="0">
                <a:solidFill>
                  <a:srgbClr val="FFFFFF"/>
                </a:solidFill>
                <a:latin typeface="Arial"/>
                <a:cs typeface="Arial"/>
              </a:rPr>
              <a:t>DEFINICIÓN </a:t>
            </a:r>
            <a:r>
              <a:rPr sz="3600" b="1" spc="-3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3600" b="1" spc="-7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3600" b="1" spc="5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75" dirty="0">
                <a:solidFill>
                  <a:srgbClr val="FFFFFF"/>
                </a:solidFill>
                <a:latin typeface="Arial"/>
                <a:cs typeface="Arial"/>
              </a:rPr>
              <a:t>APUESTA</a:t>
            </a:r>
            <a:endParaRPr sz="36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273880" y="2922771"/>
            <a:ext cx="1645373" cy="16453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5766544" y="3074217"/>
            <a:ext cx="660400" cy="1278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200" b="1" spc="84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8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3143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46315" y="502043"/>
              <a:ext cx="11124565" cy="5844540"/>
            </a:xfrm>
            <a:custGeom>
              <a:avLst/>
              <a:gdLst/>
              <a:ahLst/>
              <a:cxnLst/>
              <a:rect l="l" t="t" r="r" b="b"/>
              <a:pathLst>
                <a:path w="11124565" h="5844540">
                  <a:moveTo>
                    <a:pt x="11124552" y="0"/>
                  </a:moveTo>
                  <a:lnTo>
                    <a:pt x="0" y="0"/>
                  </a:lnTo>
                  <a:lnTo>
                    <a:pt x="0" y="5844298"/>
                  </a:lnTo>
                  <a:lnTo>
                    <a:pt x="11124552" y="5844298"/>
                  </a:lnTo>
                  <a:lnTo>
                    <a:pt x="11124552" y="0"/>
                  </a:lnTo>
                  <a:close/>
                </a:path>
              </a:pathLst>
            </a:custGeom>
            <a:solidFill>
              <a:srgbClr val="1D1D1B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09725" y="0"/>
              <a:ext cx="508634" cy="505459"/>
            </a:xfrm>
            <a:custGeom>
              <a:avLst/>
              <a:gdLst/>
              <a:ahLst/>
              <a:cxnLst/>
              <a:rect l="l" t="t" r="r" b="b"/>
              <a:pathLst>
                <a:path w="508634" h="505459">
                  <a:moveTo>
                    <a:pt x="508482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08482" y="505231"/>
                  </a:lnTo>
                  <a:lnTo>
                    <a:pt x="508482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7009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16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16" y="505231"/>
                  </a:lnTo>
                  <a:lnTo>
                    <a:pt x="552716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79" y="0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231"/>
                  </a:lnTo>
                  <a:lnTo>
                    <a:pt x="552729" y="50523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8D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79" y="505218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29" y="50537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279" y="1010589"/>
              <a:ext cx="553085" cy="505459"/>
            </a:xfrm>
            <a:custGeom>
              <a:avLst/>
              <a:gdLst/>
              <a:ahLst/>
              <a:cxnLst/>
              <a:rect l="l" t="t" r="r" b="b"/>
              <a:pathLst>
                <a:path w="553085" h="505459">
                  <a:moveTo>
                    <a:pt x="552729" y="0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552729" y="505371"/>
                  </a:lnTo>
                  <a:lnTo>
                    <a:pt x="552729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675960" y="50175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679491" y="0"/>
              <a:ext cx="511809" cy="502284"/>
            </a:xfrm>
            <a:custGeom>
              <a:avLst/>
              <a:gdLst/>
              <a:ahLst/>
              <a:cxnLst/>
              <a:rect l="l" t="t" r="r" b="b"/>
              <a:pathLst>
                <a:path w="511809" h="502284">
                  <a:moveTo>
                    <a:pt x="511238" y="0"/>
                  </a:moveTo>
                  <a:lnTo>
                    <a:pt x="0" y="0"/>
                  </a:lnTo>
                  <a:lnTo>
                    <a:pt x="0" y="501751"/>
                  </a:lnTo>
                  <a:lnTo>
                    <a:pt x="511238" y="501751"/>
                  </a:lnTo>
                  <a:lnTo>
                    <a:pt x="511238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162258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94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675960" y="100801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675948" y="1514271"/>
              <a:ext cx="514984" cy="506730"/>
            </a:xfrm>
            <a:custGeom>
              <a:avLst/>
              <a:gdLst/>
              <a:ahLst/>
              <a:cxnLst/>
              <a:rect l="l" t="t" r="r" b="b"/>
              <a:pathLst>
                <a:path w="514984" h="506730">
                  <a:moveTo>
                    <a:pt x="514781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4781" y="506260"/>
                  </a:lnTo>
                  <a:lnTo>
                    <a:pt x="5147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645584" y="501751"/>
              <a:ext cx="514350" cy="506730"/>
            </a:xfrm>
            <a:custGeom>
              <a:avLst/>
              <a:gdLst/>
              <a:ahLst/>
              <a:cxnLst/>
              <a:rect l="l" t="t" r="r" b="b"/>
              <a:pathLst>
                <a:path w="514350" h="506730">
                  <a:moveTo>
                    <a:pt x="0" y="506260"/>
                  </a:moveTo>
                  <a:lnTo>
                    <a:pt x="514223" y="506260"/>
                  </a:lnTo>
                  <a:lnTo>
                    <a:pt x="514223" y="0"/>
                  </a:lnTo>
                  <a:lnTo>
                    <a:pt x="0" y="0"/>
                  </a:lnTo>
                  <a:lnTo>
                    <a:pt x="0" y="506260"/>
                  </a:lnTo>
                  <a:close/>
                </a:path>
              </a:pathLst>
            </a:custGeom>
            <a:solidFill>
              <a:srgbClr val="00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159807" y="501751"/>
              <a:ext cx="520065" cy="506730"/>
            </a:xfrm>
            <a:custGeom>
              <a:avLst/>
              <a:gdLst/>
              <a:ahLst/>
              <a:cxnLst/>
              <a:rect l="l" t="t" r="r" b="b"/>
              <a:pathLst>
                <a:path w="520065" h="506730">
                  <a:moveTo>
                    <a:pt x="519683" y="0"/>
                  </a:moveTo>
                  <a:lnTo>
                    <a:pt x="0" y="0"/>
                  </a:lnTo>
                  <a:lnTo>
                    <a:pt x="0" y="506260"/>
                  </a:lnTo>
                  <a:lnTo>
                    <a:pt x="519683" y="506260"/>
                  </a:lnTo>
                  <a:lnTo>
                    <a:pt x="519683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279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279" y="6346418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09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279" y="5323255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279" y="4811661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5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35558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D6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66850" y="5834837"/>
              <a:ext cx="531495" cy="511809"/>
            </a:xfrm>
            <a:custGeom>
              <a:avLst/>
              <a:gdLst/>
              <a:ahLst/>
              <a:cxnLst/>
              <a:rect l="l" t="t" r="r" b="b"/>
              <a:pathLst>
                <a:path w="531494" h="511810">
                  <a:moveTo>
                    <a:pt x="53129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31291" y="511581"/>
                  </a:lnTo>
                  <a:lnTo>
                    <a:pt x="531291" y="0"/>
                  </a:lnTo>
                  <a:close/>
                </a:path>
              </a:pathLst>
            </a:custGeom>
            <a:solidFill>
              <a:srgbClr val="EA5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656798" y="6344107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DC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168380" y="6344107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09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F8A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150018" y="5834291"/>
              <a:ext cx="2043430" cy="1024255"/>
            </a:xfrm>
            <a:custGeom>
              <a:avLst/>
              <a:gdLst/>
              <a:ahLst/>
              <a:cxnLst/>
              <a:rect l="l" t="t" r="r" b="b"/>
              <a:pathLst>
                <a:path w="2043429" h="1024254">
                  <a:moveTo>
                    <a:pt x="511581" y="512127"/>
                  </a:moveTo>
                  <a:lnTo>
                    <a:pt x="0" y="512127"/>
                  </a:lnTo>
                  <a:lnTo>
                    <a:pt x="0" y="1023708"/>
                  </a:lnTo>
                  <a:lnTo>
                    <a:pt x="511581" y="1023708"/>
                  </a:lnTo>
                  <a:lnTo>
                    <a:pt x="511581" y="512127"/>
                  </a:lnTo>
                  <a:close/>
                </a:path>
                <a:path w="2043429" h="1024254">
                  <a:moveTo>
                    <a:pt x="2043125" y="0"/>
                  </a:moveTo>
                  <a:lnTo>
                    <a:pt x="1533715" y="0"/>
                  </a:lnTo>
                  <a:lnTo>
                    <a:pt x="1533715" y="511581"/>
                  </a:lnTo>
                  <a:lnTo>
                    <a:pt x="2043125" y="511581"/>
                  </a:lnTo>
                  <a:lnTo>
                    <a:pt x="2043125" y="0"/>
                  </a:lnTo>
                  <a:close/>
                </a:path>
              </a:pathLst>
            </a:custGeom>
            <a:solidFill>
              <a:srgbClr val="E73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682717" y="6345872"/>
              <a:ext cx="510540" cy="511809"/>
            </a:xfrm>
            <a:custGeom>
              <a:avLst/>
              <a:gdLst/>
              <a:ahLst/>
              <a:cxnLst/>
              <a:rect l="l" t="t" r="r" b="b"/>
              <a:pathLst>
                <a:path w="510540" h="511809">
                  <a:moveTo>
                    <a:pt x="510425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0425" y="511581"/>
                  </a:lnTo>
                  <a:lnTo>
                    <a:pt x="510425" y="0"/>
                  </a:lnTo>
                  <a:close/>
                </a:path>
              </a:pathLst>
            </a:custGeom>
            <a:solidFill>
              <a:srgbClr val="008C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1171808" y="5833732"/>
              <a:ext cx="511809" cy="511809"/>
            </a:xfrm>
            <a:custGeom>
              <a:avLst/>
              <a:gdLst/>
              <a:ahLst/>
              <a:cxnLst/>
              <a:rect l="l" t="t" r="r" b="b"/>
              <a:pathLst>
                <a:path w="511809" h="511810">
                  <a:moveTo>
                    <a:pt x="511581" y="0"/>
                  </a:moveTo>
                  <a:lnTo>
                    <a:pt x="0" y="0"/>
                  </a:lnTo>
                  <a:lnTo>
                    <a:pt x="0" y="511581"/>
                  </a:lnTo>
                  <a:lnTo>
                    <a:pt x="511581" y="511581"/>
                  </a:lnTo>
                  <a:lnTo>
                    <a:pt x="511581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52488" y="505625"/>
              <a:ext cx="10093325" cy="508000"/>
            </a:xfrm>
            <a:custGeom>
              <a:avLst/>
              <a:gdLst/>
              <a:ahLst/>
              <a:cxnLst/>
              <a:rect l="l" t="t" r="r" b="b"/>
              <a:pathLst>
                <a:path w="10093325" h="508000">
                  <a:moveTo>
                    <a:pt x="10093096" y="0"/>
                  </a:moveTo>
                  <a:lnTo>
                    <a:pt x="0" y="0"/>
                  </a:lnTo>
                  <a:lnTo>
                    <a:pt x="0" y="507593"/>
                  </a:lnTo>
                  <a:lnTo>
                    <a:pt x="10093096" y="507593"/>
                  </a:lnTo>
                  <a:lnTo>
                    <a:pt x="10093096" y="0"/>
                  </a:lnTo>
                  <a:close/>
                </a:path>
              </a:pathLst>
            </a:custGeom>
            <a:solidFill>
              <a:srgbClr val="95C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1084808" y="533015"/>
            <a:ext cx="875284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-185" dirty="0">
                <a:solidFill>
                  <a:srgbClr val="FFFFFF"/>
                </a:solidFill>
                <a:latin typeface="Arial Black"/>
                <a:cs typeface="Arial Black"/>
              </a:rPr>
              <a:t>ALINEACIÓN </a:t>
            </a:r>
            <a:r>
              <a:rPr sz="2500" spc="-140" dirty="0">
                <a:solidFill>
                  <a:srgbClr val="FFFFFF"/>
                </a:solidFill>
                <a:latin typeface="Arial Black"/>
                <a:cs typeface="Arial Black"/>
              </a:rPr>
              <a:t>DEL </a:t>
            </a:r>
            <a:r>
              <a:rPr sz="2500" spc="-190" dirty="0">
                <a:solidFill>
                  <a:srgbClr val="FFFFFF"/>
                </a:solidFill>
                <a:latin typeface="Arial Black"/>
                <a:cs typeface="Arial Black"/>
              </a:rPr>
              <a:t>PLAN </a:t>
            </a:r>
            <a:r>
              <a:rPr sz="2500" spc="-215" dirty="0">
                <a:solidFill>
                  <a:srgbClr val="FFFFFF"/>
                </a:solidFill>
                <a:latin typeface="Arial Black"/>
                <a:cs typeface="Arial Black"/>
              </a:rPr>
              <a:t>ESTRATÉGICO</a:t>
            </a:r>
            <a:r>
              <a:rPr sz="2500" spc="-4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500" spc="-185" dirty="0">
                <a:solidFill>
                  <a:srgbClr val="FFFFFF"/>
                </a:solidFill>
                <a:latin typeface="Arial Black"/>
                <a:cs typeface="Arial Black"/>
              </a:rPr>
              <a:t>INSTITUCIONAL</a:t>
            </a:r>
            <a:endParaRPr sz="2500">
              <a:latin typeface="Arial Black"/>
              <a:cs typeface="Arial Black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264162" y="1227988"/>
            <a:ext cx="5697220" cy="4415155"/>
          </a:xfrm>
          <a:custGeom>
            <a:avLst/>
            <a:gdLst/>
            <a:ahLst/>
            <a:cxnLst/>
            <a:rect l="l" t="t" r="r" b="b"/>
            <a:pathLst>
              <a:path w="5697220" h="4415155">
                <a:moveTo>
                  <a:pt x="5696813" y="3984968"/>
                </a:moveTo>
                <a:lnTo>
                  <a:pt x="2427389" y="3984968"/>
                </a:lnTo>
                <a:lnTo>
                  <a:pt x="2427389" y="4414977"/>
                </a:lnTo>
                <a:lnTo>
                  <a:pt x="5696813" y="4414977"/>
                </a:lnTo>
                <a:lnTo>
                  <a:pt x="5696813" y="3984968"/>
                </a:lnTo>
                <a:close/>
              </a:path>
              <a:path w="5697220" h="4415155">
                <a:moveTo>
                  <a:pt x="5696813" y="2639022"/>
                </a:moveTo>
                <a:lnTo>
                  <a:pt x="1441310" y="2639022"/>
                </a:lnTo>
                <a:lnTo>
                  <a:pt x="1441310" y="3069044"/>
                </a:lnTo>
                <a:lnTo>
                  <a:pt x="5696813" y="3069044"/>
                </a:lnTo>
                <a:lnTo>
                  <a:pt x="5696813" y="2639022"/>
                </a:lnTo>
                <a:close/>
              </a:path>
              <a:path w="5697220" h="4415155">
                <a:moveTo>
                  <a:pt x="5696813" y="1974456"/>
                </a:moveTo>
                <a:lnTo>
                  <a:pt x="952373" y="1974456"/>
                </a:lnTo>
                <a:lnTo>
                  <a:pt x="952373" y="2404478"/>
                </a:lnTo>
                <a:lnTo>
                  <a:pt x="5696813" y="2404478"/>
                </a:lnTo>
                <a:lnTo>
                  <a:pt x="5696813" y="1974456"/>
                </a:lnTo>
                <a:close/>
              </a:path>
              <a:path w="5697220" h="4415155">
                <a:moveTo>
                  <a:pt x="5696813" y="1343279"/>
                </a:moveTo>
                <a:lnTo>
                  <a:pt x="465810" y="1343279"/>
                </a:lnTo>
                <a:lnTo>
                  <a:pt x="465810" y="1773301"/>
                </a:lnTo>
                <a:lnTo>
                  <a:pt x="5696813" y="1773301"/>
                </a:lnTo>
                <a:lnTo>
                  <a:pt x="5696813" y="1343279"/>
                </a:lnTo>
                <a:close/>
              </a:path>
              <a:path w="5697220" h="4415155">
                <a:moveTo>
                  <a:pt x="5696813" y="670915"/>
                </a:moveTo>
                <a:lnTo>
                  <a:pt x="173456" y="670915"/>
                </a:lnTo>
                <a:lnTo>
                  <a:pt x="173456" y="1100937"/>
                </a:lnTo>
                <a:lnTo>
                  <a:pt x="5696813" y="1100937"/>
                </a:lnTo>
                <a:lnTo>
                  <a:pt x="5696813" y="670915"/>
                </a:lnTo>
                <a:close/>
              </a:path>
              <a:path w="5697220" h="4415155">
                <a:moveTo>
                  <a:pt x="5696813" y="0"/>
                </a:moveTo>
                <a:lnTo>
                  <a:pt x="0" y="0"/>
                </a:lnTo>
                <a:lnTo>
                  <a:pt x="0" y="430022"/>
                </a:lnTo>
                <a:lnTo>
                  <a:pt x="5696813" y="430022"/>
                </a:lnTo>
                <a:lnTo>
                  <a:pt x="5696813" y="0"/>
                </a:lnTo>
                <a:close/>
              </a:path>
              <a:path w="5697220" h="4415155">
                <a:moveTo>
                  <a:pt x="5696826" y="3320415"/>
                </a:moveTo>
                <a:lnTo>
                  <a:pt x="1930273" y="3320415"/>
                </a:lnTo>
                <a:lnTo>
                  <a:pt x="1930273" y="3750424"/>
                </a:lnTo>
                <a:lnTo>
                  <a:pt x="5696826" y="3750424"/>
                </a:lnTo>
                <a:lnTo>
                  <a:pt x="5696826" y="3320415"/>
                </a:lnTo>
                <a:close/>
              </a:path>
            </a:pathLst>
          </a:custGeom>
          <a:solidFill>
            <a:srgbClr val="1D1D1B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5443016" y="1329455"/>
            <a:ext cx="4056379" cy="2374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40" dirty="0">
                <a:solidFill>
                  <a:srgbClr val="FFFFFF"/>
                </a:solidFill>
                <a:latin typeface="Arial Black"/>
                <a:cs typeface="Arial Black"/>
              </a:rPr>
              <a:t>PLAN </a:t>
            </a:r>
            <a:r>
              <a:rPr sz="1400" spc="-145" dirty="0">
                <a:solidFill>
                  <a:srgbClr val="FFFFFF"/>
                </a:solidFill>
                <a:latin typeface="Arial Black"/>
                <a:cs typeface="Arial Black"/>
              </a:rPr>
              <a:t>NACIONAL </a:t>
            </a:r>
            <a:r>
              <a:rPr sz="1400" spc="-110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400" spc="-135" dirty="0">
                <a:solidFill>
                  <a:srgbClr val="FFFFFF"/>
                </a:solidFill>
                <a:latin typeface="Arial Black"/>
                <a:cs typeface="Arial Black"/>
              </a:rPr>
              <a:t>DESARROLLO </a:t>
            </a:r>
            <a:r>
              <a:rPr sz="1400" spc="-160" dirty="0">
                <a:solidFill>
                  <a:srgbClr val="FFFFFF"/>
                </a:solidFill>
                <a:latin typeface="Arial Black"/>
                <a:cs typeface="Arial Black"/>
              </a:rPr>
              <a:t>2018 </a:t>
            </a:r>
            <a:r>
              <a:rPr sz="1400" spc="250" dirty="0">
                <a:solidFill>
                  <a:srgbClr val="FFFFFF"/>
                </a:solidFill>
                <a:latin typeface="Arial Black"/>
                <a:cs typeface="Arial Black"/>
              </a:rPr>
              <a:t>-</a:t>
            </a:r>
            <a:r>
              <a:rPr sz="1400" spc="24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spc="-105" dirty="0">
                <a:solidFill>
                  <a:srgbClr val="FFFFFF"/>
                </a:solidFill>
                <a:latin typeface="Arial Black"/>
                <a:cs typeface="Arial Black"/>
              </a:rPr>
              <a:t>2022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531873" y="1881853"/>
            <a:ext cx="4791075" cy="2374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35" dirty="0">
                <a:solidFill>
                  <a:srgbClr val="FFFFFF"/>
                </a:solidFill>
                <a:latin typeface="Arial Black"/>
                <a:cs typeface="Arial Black"/>
              </a:rPr>
              <a:t>PLANES </a:t>
            </a:r>
            <a:r>
              <a:rPr sz="1400" spc="-110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400" spc="-135" dirty="0">
                <a:solidFill>
                  <a:srgbClr val="FFFFFF"/>
                </a:solidFill>
                <a:latin typeface="Arial Black"/>
                <a:cs typeface="Arial Black"/>
              </a:rPr>
              <a:t>DESARROLLO </a:t>
            </a:r>
            <a:r>
              <a:rPr sz="1400" spc="-140" dirty="0">
                <a:solidFill>
                  <a:srgbClr val="FFFFFF"/>
                </a:solidFill>
                <a:latin typeface="Arial Black"/>
                <a:cs typeface="Arial Black"/>
              </a:rPr>
              <a:t>CON</a:t>
            </a:r>
            <a:r>
              <a:rPr sz="1400" spc="-254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spc="-135" dirty="0">
                <a:solidFill>
                  <a:srgbClr val="FFFFFF"/>
                </a:solidFill>
                <a:latin typeface="Arial Black"/>
                <a:cs typeface="Arial Black"/>
              </a:rPr>
              <a:t>ENFOQUE </a:t>
            </a:r>
            <a:r>
              <a:rPr sz="1400" spc="-145" dirty="0">
                <a:solidFill>
                  <a:srgbClr val="FFFFFF"/>
                </a:solidFill>
                <a:latin typeface="Arial Black"/>
                <a:cs typeface="Arial Black"/>
              </a:rPr>
              <a:t>TERRITORIAL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531873" y="2058507"/>
            <a:ext cx="633730" cy="2374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250" dirty="0">
                <a:solidFill>
                  <a:srgbClr val="FFFFFF"/>
                </a:solidFill>
                <a:latin typeface="Arial Black"/>
                <a:cs typeface="Arial Black"/>
              </a:rPr>
              <a:t>-</a:t>
            </a:r>
            <a:r>
              <a:rPr sz="1400" spc="-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spc="-130" dirty="0">
                <a:solidFill>
                  <a:srgbClr val="FFFFFF"/>
                </a:solidFill>
                <a:latin typeface="Arial Black"/>
                <a:cs typeface="Arial Black"/>
              </a:rPr>
              <a:t>PDET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899315" y="2692697"/>
            <a:ext cx="3861435" cy="2374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40" dirty="0">
                <a:solidFill>
                  <a:srgbClr val="FFFFFF"/>
                </a:solidFill>
                <a:latin typeface="Arial Black"/>
                <a:cs typeface="Arial Black"/>
              </a:rPr>
              <a:t>PLAN </a:t>
            </a:r>
            <a:r>
              <a:rPr sz="1400" spc="-160" dirty="0">
                <a:solidFill>
                  <a:srgbClr val="FFFFFF"/>
                </a:solidFill>
                <a:latin typeface="Arial Black"/>
                <a:cs typeface="Arial Black"/>
              </a:rPr>
              <a:t>ESTRATÉGICO </a:t>
            </a:r>
            <a:r>
              <a:rPr sz="1400" spc="-140" dirty="0">
                <a:solidFill>
                  <a:srgbClr val="FFFFFF"/>
                </a:solidFill>
                <a:latin typeface="Arial Black"/>
                <a:cs typeface="Arial Black"/>
              </a:rPr>
              <a:t>SECTORIAL </a:t>
            </a:r>
            <a:r>
              <a:rPr sz="1400" spc="-160" dirty="0">
                <a:solidFill>
                  <a:srgbClr val="FFFFFF"/>
                </a:solidFill>
                <a:latin typeface="Arial Black"/>
                <a:cs typeface="Arial Black"/>
              </a:rPr>
              <a:t>2019 </a:t>
            </a:r>
            <a:r>
              <a:rPr sz="1400" spc="250" dirty="0">
                <a:solidFill>
                  <a:srgbClr val="FFFFFF"/>
                </a:solidFill>
                <a:latin typeface="Arial Black"/>
                <a:cs typeface="Arial Black"/>
              </a:rPr>
              <a:t>-</a:t>
            </a:r>
            <a:r>
              <a:rPr sz="1400" spc="-15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spc="-105" dirty="0">
                <a:solidFill>
                  <a:srgbClr val="FFFFFF"/>
                </a:solidFill>
                <a:latin typeface="Arial Black"/>
                <a:cs typeface="Arial Black"/>
              </a:rPr>
              <a:t>2022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796087" y="3863502"/>
            <a:ext cx="2700020" cy="42925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ct val="77200"/>
              </a:lnSpc>
              <a:spcBef>
                <a:spcPts val="500"/>
              </a:spcBef>
            </a:pPr>
            <a:r>
              <a:rPr sz="1500" b="1" spc="180" dirty="0">
                <a:solidFill>
                  <a:srgbClr val="FFFFFF"/>
                </a:solidFill>
                <a:latin typeface="Calibri"/>
                <a:cs typeface="Calibri"/>
              </a:rPr>
              <a:t>PLAN </a:t>
            </a:r>
            <a:r>
              <a:rPr sz="1500" b="1" spc="165" dirty="0">
                <a:solidFill>
                  <a:srgbClr val="FFFFFF"/>
                </a:solidFill>
                <a:latin typeface="Calibri"/>
                <a:cs typeface="Calibri"/>
              </a:rPr>
              <a:t>ESTRATÉGICO  </a:t>
            </a:r>
            <a:r>
              <a:rPr sz="1500" b="1" spc="150" dirty="0">
                <a:solidFill>
                  <a:srgbClr val="FFFFFF"/>
                </a:solidFill>
                <a:latin typeface="Calibri"/>
                <a:cs typeface="Calibri"/>
              </a:rPr>
              <a:t>INSTITUCIONAL </a:t>
            </a:r>
            <a:r>
              <a:rPr sz="1500" b="1" spc="170" dirty="0">
                <a:solidFill>
                  <a:srgbClr val="FFFFFF"/>
                </a:solidFill>
                <a:latin typeface="Calibri"/>
                <a:cs typeface="Calibri"/>
              </a:rPr>
              <a:t>2020 </a:t>
            </a:r>
            <a:r>
              <a:rPr sz="1500" b="1" spc="335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500" b="1" spc="-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spc="150" dirty="0">
                <a:solidFill>
                  <a:srgbClr val="FFFFFF"/>
                </a:solidFill>
                <a:latin typeface="Calibri"/>
                <a:cs typeface="Calibri"/>
              </a:rPr>
              <a:t>2022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310562" y="4653227"/>
            <a:ext cx="2378710" cy="2374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65" dirty="0">
                <a:solidFill>
                  <a:srgbClr val="FFFFFF"/>
                </a:solidFill>
                <a:latin typeface="Arial Black"/>
                <a:cs typeface="Arial Black"/>
              </a:rPr>
              <a:t>PROYECTOS </a:t>
            </a:r>
            <a:r>
              <a:rPr sz="1400" spc="-110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1400" spc="-2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spc="-140" dirty="0">
                <a:solidFill>
                  <a:srgbClr val="FFFFFF"/>
                </a:solidFill>
                <a:latin typeface="Arial Black"/>
                <a:cs typeface="Arial Black"/>
              </a:rPr>
              <a:t>INVERSIÓN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826923" y="5286710"/>
            <a:ext cx="2914650" cy="2374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40" dirty="0">
                <a:solidFill>
                  <a:srgbClr val="FFFFFF"/>
                </a:solidFill>
                <a:latin typeface="Arial Black"/>
                <a:cs typeface="Arial Black"/>
              </a:rPr>
              <a:t>PLAN </a:t>
            </a:r>
            <a:r>
              <a:rPr sz="1400" spc="-110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400" spc="-145" dirty="0">
                <a:solidFill>
                  <a:srgbClr val="FFFFFF"/>
                </a:solidFill>
                <a:latin typeface="Arial Black"/>
                <a:cs typeface="Arial Black"/>
              </a:rPr>
              <a:t>ACCIÓN</a:t>
            </a:r>
            <a:r>
              <a:rPr sz="1400" spc="8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spc="-140" dirty="0">
                <a:solidFill>
                  <a:srgbClr val="FFFFFF"/>
                </a:solidFill>
                <a:latin typeface="Arial Black"/>
                <a:cs typeface="Arial Black"/>
              </a:rPr>
              <a:t>INSTITUCIONAL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8269808" y="5860643"/>
            <a:ext cx="2691765" cy="430530"/>
          </a:xfrm>
          <a:custGeom>
            <a:avLst/>
            <a:gdLst/>
            <a:ahLst/>
            <a:cxnLst/>
            <a:rect l="l" t="t" r="r" b="b"/>
            <a:pathLst>
              <a:path w="2691765" h="430529">
                <a:moveTo>
                  <a:pt x="0" y="430021"/>
                </a:moveTo>
                <a:lnTo>
                  <a:pt x="2691168" y="430021"/>
                </a:lnTo>
                <a:lnTo>
                  <a:pt x="2691168" y="0"/>
                </a:lnTo>
                <a:lnTo>
                  <a:pt x="0" y="0"/>
                </a:lnTo>
                <a:lnTo>
                  <a:pt x="0" y="430021"/>
                </a:lnTo>
                <a:close/>
              </a:path>
            </a:pathLst>
          </a:custGeom>
          <a:solidFill>
            <a:srgbClr val="1D1D1B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8433718" y="5942067"/>
            <a:ext cx="2348230" cy="2374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35" dirty="0">
                <a:solidFill>
                  <a:srgbClr val="FFFFFF"/>
                </a:solidFill>
                <a:latin typeface="Arial Black"/>
                <a:cs typeface="Arial Black"/>
              </a:rPr>
              <a:t>PLANES</a:t>
            </a:r>
            <a:r>
              <a:rPr sz="1400" spc="-5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spc="-140" dirty="0">
                <a:solidFill>
                  <a:srgbClr val="FFFFFF"/>
                </a:solidFill>
                <a:latin typeface="Arial Black"/>
                <a:cs typeface="Arial Black"/>
              </a:rPr>
              <a:t>INSTITUCIONALES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349372" y="3172478"/>
            <a:ext cx="3496945" cy="2374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75" dirty="0">
                <a:solidFill>
                  <a:srgbClr val="FFFFFF"/>
                </a:solidFill>
                <a:latin typeface="Arial Black"/>
                <a:cs typeface="Arial Black"/>
              </a:rPr>
              <a:t>PLAN </a:t>
            </a:r>
            <a:r>
              <a:rPr sz="1400" spc="-200" dirty="0">
                <a:solidFill>
                  <a:srgbClr val="FFFFFF"/>
                </a:solidFill>
                <a:latin typeface="Arial Black"/>
                <a:cs typeface="Arial Black"/>
              </a:rPr>
              <a:t>ESTRATÉGICO</a:t>
            </a:r>
            <a:r>
              <a:rPr sz="1400" spc="-5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spc="-185" dirty="0">
                <a:solidFill>
                  <a:srgbClr val="FFFFFF"/>
                </a:solidFill>
                <a:latin typeface="Arial Black"/>
                <a:cs typeface="Arial Black"/>
              </a:rPr>
              <a:t>INTERINSTITUCIONAL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349372" y="3349133"/>
            <a:ext cx="3296285" cy="2374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10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400" spc="-145" dirty="0">
                <a:solidFill>
                  <a:srgbClr val="FFFFFF"/>
                </a:solidFill>
                <a:latin typeface="Arial Black"/>
                <a:cs typeface="Arial Black"/>
              </a:rPr>
              <a:t>RESTITUCIÓN </a:t>
            </a:r>
            <a:r>
              <a:rPr sz="1400" spc="-110" dirty="0">
                <a:solidFill>
                  <a:srgbClr val="FFFFFF"/>
                </a:solidFill>
                <a:latin typeface="Arial Black"/>
                <a:cs typeface="Arial Black"/>
              </a:rPr>
              <a:t>DE </a:t>
            </a:r>
            <a:r>
              <a:rPr sz="1400" spc="-145" dirty="0">
                <a:solidFill>
                  <a:srgbClr val="FFFFFF"/>
                </a:solidFill>
                <a:latin typeface="Arial Black"/>
                <a:cs typeface="Arial Black"/>
              </a:rPr>
              <a:t>TIERRAS </a:t>
            </a:r>
            <a:r>
              <a:rPr sz="1400" spc="250" dirty="0">
                <a:solidFill>
                  <a:srgbClr val="FFFFFF"/>
                </a:solidFill>
                <a:latin typeface="Arial Black"/>
                <a:cs typeface="Arial Black"/>
              </a:rPr>
              <a:t>-</a:t>
            </a:r>
            <a:r>
              <a:rPr sz="1400" spc="-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spc="-145" dirty="0">
                <a:solidFill>
                  <a:srgbClr val="FFFFFF"/>
                </a:solidFill>
                <a:latin typeface="Arial Black"/>
                <a:cs typeface="Arial Black"/>
              </a:rPr>
              <a:t>PEIRT</a:t>
            </a:r>
            <a:endParaRPr sz="1400">
              <a:latin typeface="Arial Black"/>
              <a:cs typeface="Arial Black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1740573" y="1184528"/>
            <a:ext cx="6529705" cy="5454650"/>
            <a:chOff x="1740573" y="1184528"/>
            <a:chExt cx="6529705" cy="5454650"/>
          </a:xfrm>
        </p:grpSpPr>
        <p:sp>
          <p:nvSpPr>
            <p:cNvPr id="43" name="object 43"/>
            <p:cNvSpPr/>
            <p:nvPr/>
          </p:nvSpPr>
          <p:spPr>
            <a:xfrm>
              <a:off x="2329319" y="5158613"/>
              <a:ext cx="5362575" cy="534670"/>
            </a:xfrm>
            <a:custGeom>
              <a:avLst/>
              <a:gdLst/>
              <a:ahLst/>
              <a:cxnLst/>
              <a:rect l="l" t="t" r="r" b="b"/>
              <a:pathLst>
                <a:path w="5362575" h="534670">
                  <a:moveTo>
                    <a:pt x="5362232" y="0"/>
                  </a:moveTo>
                  <a:lnTo>
                    <a:pt x="0" y="0"/>
                  </a:lnTo>
                  <a:lnTo>
                    <a:pt x="0" y="534504"/>
                  </a:lnTo>
                  <a:lnTo>
                    <a:pt x="5362232" y="534504"/>
                  </a:lnTo>
                  <a:lnTo>
                    <a:pt x="5362232" y="0"/>
                  </a:lnTo>
                  <a:close/>
                </a:path>
              </a:pathLst>
            </a:custGeom>
            <a:solidFill>
              <a:srgbClr val="1E3C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329320" y="5028406"/>
              <a:ext cx="5362575" cy="130810"/>
            </a:xfrm>
            <a:custGeom>
              <a:avLst/>
              <a:gdLst/>
              <a:ahLst/>
              <a:cxnLst/>
              <a:rect l="l" t="t" r="r" b="b"/>
              <a:pathLst>
                <a:path w="5362575" h="130810">
                  <a:moveTo>
                    <a:pt x="4873269" y="0"/>
                  </a:moveTo>
                  <a:lnTo>
                    <a:pt x="488962" y="0"/>
                  </a:lnTo>
                  <a:lnTo>
                    <a:pt x="0" y="130200"/>
                  </a:lnTo>
                  <a:lnTo>
                    <a:pt x="5362232" y="130200"/>
                  </a:lnTo>
                  <a:lnTo>
                    <a:pt x="4873269" y="0"/>
                  </a:lnTo>
                  <a:close/>
                </a:path>
              </a:pathLst>
            </a:custGeom>
            <a:solidFill>
              <a:srgbClr val="1F77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740573" y="5822314"/>
              <a:ext cx="6529705" cy="534670"/>
            </a:xfrm>
            <a:custGeom>
              <a:avLst/>
              <a:gdLst/>
              <a:ahLst/>
              <a:cxnLst/>
              <a:rect l="l" t="t" r="r" b="b"/>
              <a:pathLst>
                <a:path w="6529705" h="534670">
                  <a:moveTo>
                    <a:pt x="6529235" y="0"/>
                  </a:moveTo>
                  <a:lnTo>
                    <a:pt x="0" y="0"/>
                  </a:lnTo>
                  <a:lnTo>
                    <a:pt x="0" y="534517"/>
                  </a:lnTo>
                  <a:lnTo>
                    <a:pt x="6529235" y="534517"/>
                  </a:lnTo>
                  <a:lnTo>
                    <a:pt x="6529235" y="0"/>
                  </a:lnTo>
                  <a:close/>
                </a:path>
              </a:pathLst>
            </a:custGeom>
            <a:solidFill>
              <a:srgbClr val="2A25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740578" y="5692110"/>
              <a:ext cx="6529705" cy="130810"/>
            </a:xfrm>
            <a:custGeom>
              <a:avLst/>
              <a:gdLst/>
              <a:ahLst/>
              <a:cxnLst/>
              <a:rect l="l" t="t" r="r" b="b"/>
              <a:pathLst>
                <a:path w="6529705" h="130810">
                  <a:moveTo>
                    <a:pt x="5933859" y="0"/>
                  </a:moveTo>
                  <a:lnTo>
                    <a:pt x="595376" y="0"/>
                  </a:lnTo>
                  <a:lnTo>
                    <a:pt x="0" y="130200"/>
                  </a:lnTo>
                  <a:lnTo>
                    <a:pt x="6529235" y="130200"/>
                  </a:lnTo>
                  <a:lnTo>
                    <a:pt x="5933859" y="0"/>
                  </a:lnTo>
                  <a:close/>
                </a:path>
              </a:pathLst>
            </a:custGeom>
            <a:solidFill>
              <a:srgbClr val="2D51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826423" y="4500752"/>
              <a:ext cx="4368165" cy="534670"/>
            </a:xfrm>
            <a:custGeom>
              <a:avLst/>
              <a:gdLst/>
              <a:ahLst/>
              <a:cxnLst/>
              <a:rect l="l" t="t" r="r" b="b"/>
              <a:pathLst>
                <a:path w="4368165" h="534670">
                  <a:moveTo>
                    <a:pt x="4368012" y="0"/>
                  </a:moveTo>
                  <a:lnTo>
                    <a:pt x="0" y="0"/>
                  </a:lnTo>
                  <a:lnTo>
                    <a:pt x="0" y="534504"/>
                  </a:lnTo>
                  <a:lnTo>
                    <a:pt x="4368012" y="534504"/>
                  </a:lnTo>
                  <a:lnTo>
                    <a:pt x="4368012" y="0"/>
                  </a:lnTo>
                  <a:close/>
                </a:path>
              </a:pathLst>
            </a:custGeom>
            <a:solidFill>
              <a:srgbClr val="395C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826429" y="4370536"/>
              <a:ext cx="4368165" cy="130810"/>
            </a:xfrm>
            <a:custGeom>
              <a:avLst/>
              <a:gdLst/>
              <a:ahLst/>
              <a:cxnLst/>
              <a:rect l="l" t="t" r="r" b="b"/>
              <a:pathLst>
                <a:path w="4368165" h="130810">
                  <a:moveTo>
                    <a:pt x="3879049" y="0"/>
                  </a:moveTo>
                  <a:lnTo>
                    <a:pt x="488962" y="0"/>
                  </a:lnTo>
                  <a:lnTo>
                    <a:pt x="0" y="130200"/>
                  </a:lnTo>
                  <a:lnTo>
                    <a:pt x="4368012" y="130200"/>
                  </a:lnTo>
                  <a:lnTo>
                    <a:pt x="3879049" y="0"/>
                  </a:lnTo>
                  <a:close/>
                </a:path>
              </a:pathLst>
            </a:custGeom>
            <a:solidFill>
              <a:srgbClr val="2489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3315385" y="3842880"/>
              <a:ext cx="3390265" cy="534670"/>
            </a:xfrm>
            <a:custGeom>
              <a:avLst/>
              <a:gdLst/>
              <a:ahLst/>
              <a:cxnLst/>
              <a:rect l="l" t="t" r="r" b="b"/>
              <a:pathLst>
                <a:path w="3390265" h="534670">
                  <a:moveTo>
                    <a:pt x="3390087" y="0"/>
                  </a:moveTo>
                  <a:lnTo>
                    <a:pt x="0" y="0"/>
                  </a:lnTo>
                  <a:lnTo>
                    <a:pt x="0" y="534504"/>
                  </a:lnTo>
                  <a:lnTo>
                    <a:pt x="3390087" y="534504"/>
                  </a:lnTo>
                  <a:lnTo>
                    <a:pt x="3390087" y="0"/>
                  </a:lnTo>
                  <a:close/>
                </a:path>
              </a:pathLst>
            </a:custGeom>
            <a:solidFill>
              <a:srgbClr val="0BAB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315379" y="3712678"/>
              <a:ext cx="3390265" cy="130810"/>
            </a:xfrm>
            <a:custGeom>
              <a:avLst/>
              <a:gdLst/>
              <a:ahLst/>
              <a:cxnLst/>
              <a:rect l="l" t="t" r="r" b="b"/>
              <a:pathLst>
                <a:path w="3390265" h="130810">
                  <a:moveTo>
                    <a:pt x="2901149" y="0"/>
                  </a:moveTo>
                  <a:lnTo>
                    <a:pt x="488950" y="0"/>
                  </a:lnTo>
                  <a:lnTo>
                    <a:pt x="0" y="130200"/>
                  </a:lnTo>
                  <a:lnTo>
                    <a:pt x="3390099" y="130200"/>
                  </a:lnTo>
                  <a:lnTo>
                    <a:pt x="2901149" y="0"/>
                  </a:lnTo>
                  <a:close/>
                </a:path>
              </a:pathLst>
            </a:custGeom>
            <a:solidFill>
              <a:srgbClr val="50BE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804335" y="3178162"/>
              <a:ext cx="2412365" cy="534670"/>
            </a:xfrm>
            <a:custGeom>
              <a:avLst/>
              <a:gdLst/>
              <a:ahLst/>
              <a:cxnLst/>
              <a:rect l="l" t="t" r="r" b="b"/>
              <a:pathLst>
                <a:path w="2412365" h="534670">
                  <a:moveTo>
                    <a:pt x="2412199" y="0"/>
                  </a:moveTo>
                  <a:lnTo>
                    <a:pt x="0" y="0"/>
                  </a:lnTo>
                  <a:lnTo>
                    <a:pt x="0" y="534517"/>
                  </a:lnTo>
                  <a:lnTo>
                    <a:pt x="2412199" y="534517"/>
                  </a:lnTo>
                  <a:lnTo>
                    <a:pt x="2412199" y="0"/>
                  </a:lnTo>
                  <a:close/>
                </a:path>
              </a:pathLst>
            </a:custGeom>
            <a:solidFill>
              <a:srgbClr val="2A8A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804329" y="3047956"/>
              <a:ext cx="2412365" cy="130810"/>
            </a:xfrm>
            <a:custGeom>
              <a:avLst/>
              <a:gdLst/>
              <a:ahLst/>
              <a:cxnLst/>
              <a:rect l="l" t="t" r="r" b="b"/>
              <a:pathLst>
                <a:path w="2412365" h="130810">
                  <a:moveTo>
                    <a:pt x="1923237" y="0"/>
                  </a:moveTo>
                  <a:lnTo>
                    <a:pt x="488962" y="0"/>
                  </a:lnTo>
                  <a:lnTo>
                    <a:pt x="0" y="130200"/>
                  </a:lnTo>
                  <a:lnTo>
                    <a:pt x="2412199" y="130200"/>
                  </a:lnTo>
                  <a:lnTo>
                    <a:pt x="1923237" y="0"/>
                  </a:lnTo>
                  <a:close/>
                </a:path>
              </a:pathLst>
            </a:custGeom>
            <a:solidFill>
              <a:srgbClr val="33AB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4290887" y="1184528"/>
              <a:ext cx="1439087" cy="545426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>
            <a:spLocks noGrp="1"/>
          </p:cNvSpPr>
          <p:nvPr>
            <p:ph type="title"/>
          </p:nvPr>
        </p:nvSpPr>
        <p:spPr>
          <a:xfrm>
            <a:off x="4885778" y="1053315"/>
            <a:ext cx="269875" cy="726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600" spc="-415" dirty="0">
                <a:solidFill>
                  <a:srgbClr val="FFFFFF"/>
                </a:solidFill>
              </a:rPr>
              <a:t>1</a:t>
            </a:r>
            <a:endParaRPr sz="4600"/>
          </a:p>
        </p:txBody>
      </p:sp>
      <p:sp>
        <p:nvSpPr>
          <p:cNvPr id="55" name="object 55"/>
          <p:cNvSpPr txBox="1"/>
          <p:nvPr/>
        </p:nvSpPr>
        <p:spPr>
          <a:xfrm>
            <a:off x="4744951" y="1679190"/>
            <a:ext cx="441325" cy="210312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55880">
              <a:lnSpc>
                <a:spcPct val="100000"/>
              </a:lnSpc>
              <a:spcBef>
                <a:spcPts val="375"/>
              </a:spcBef>
            </a:pPr>
            <a:r>
              <a:rPr sz="4600" b="1" spc="459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4600">
              <a:latin typeface="Calibri"/>
              <a:cs typeface="Calibri"/>
            </a:endParaRPr>
          </a:p>
          <a:p>
            <a:pPr marL="57785">
              <a:lnSpc>
                <a:spcPts val="5140"/>
              </a:lnSpc>
              <a:spcBef>
                <a:spcPts val="280"/>
              </a:spcBef>
            </a:pPr>
            <a:r>
              <a:rPr sz="4600" b="1" spc="49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4600">
              <a:latin typeface="Calibri"/>
              <a:cs typeface="Calibri"/>
            </a:endParaRPr>
          </a:p>
          <a:p>
            <a:pPr marL="12700">
              <a:lnSpc>
                <a:spcPts val="5140"/>
              </a:lnSpc>
            </a:pPr>
            <a:r>
              <a:rPr sz="4600" b="1" spc="94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460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784787" y="3732952"/>
            <a:ext cx="387350" cy="726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600" b="1" spc="509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460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766555" y="4397407"/>
            <a:ext cx="411480" cy="726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600" b="1" spc="705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460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772533" y="5014710"/>
            <a:ext cx="401955" cy="726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600" b="1" spc="630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460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4750494" y="5685574"/>
            <a:ext cx="431165" cy="742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700" b="1" spc="805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4700">
              <a:latin typeface="Calibri"/>
              <a:cs typeface="Calibri"/>
            </a:endParaRPr>
          </a:p>
        </p:txBody>
      </p:sp>
      <p:grpSp>
        <p:nvGrpSpPr>
          <p:cNvPr id="60" name="object 60"/>
          <p:cNvGrpSpPr/>
          <p:nvPr/>
        </p:nvGrpSpPr>
        <p:grpSpPr>
          <a:xfrm>
            <a:off x="627710" y="543765"/>
            <a:ext cx="409575" cy="453390"/>
            <a:chOff x="627710" y="543765"/>
            <a:chExt cx="409575" cy="453390"/>
          </a:xfrm>
        </p:grpSpPr>
        <p:sp>
          <p:nvSpPr>
            <p:cNvPr id="61" name="object 61"/>
            <p:cNvSpPr/>
            <p:nvPr/>
          </p:nvSpPr>
          <p:spPr>
            <a:xfrm>
              <a:off x="627710" y="543775"/>
              <a:ext cx="409575" cy="453390"/>
            </a:xfrm>
            <a:custGeom>
              <a:avLst/>
              <a:gdLst/>
              <a:ahLst/>
              <a:cxnLst/>
              <a:rect l="l" t="t" r="r" b="b"/>
              <a:pathLst>
                <a:path w="409575" h="453390">
                  <a:moveTo>
                    <a:pt x="328688" y="261924"/>
                  </a:moveTo>
                  <a:lnTo>
                    <a:pt x="327101" y="254088"/>
                  </a:lnTo>
                  <a:lnTo>
                    <a:pt x="322783" y="247675"/>
                  </a:lnTo>
                  <a:lnTo>
                    <a:pt x="316382" y="243370"/>
                  </a:lnTo>
                  <a:lnTo>
                    <a:pt x="308546" y="241782"/>
                  </a:lnTo>
                  <a:lnTo>
                    <a:pt x="20154" y="241782"/>
                  </a:lnTo>
                  <a:lnTo>
                    <a:pt x="12306" y="243370"/>
                  </a:lnTo>
                  <a:lnTo>
                    <a:pt x="5892" y="247675"/>
                  </a:lnTo>
                  <a:lnTo>
                    <a:pt x="1574" y="254088"/>
                  </a:lnTo>
                  <a:lnTo>
                    <a:pt x="0" y="261924"/>
                  </a:lnTo>
                  <a:lnTo>
                    <a:pt x="0" y="402983"/>
                  </a:lnTo>
                  <a:lnTo>
                    <a:pt x="1574" y="410819"/>
                  </a:lnTo>
                  <a:lnTo>
                    <a:pt x="5892" y="417220"/>
                  </a:lnTo>
                  <a:lnTo>
                    <a:pt x="12306" y="421538"/>
                  </a:lnTo>
                  <a:lnTo>
                    <a:pt x="20154" y="423125"/>
                  </a:lnTo>
                  <a:lnTo>
                    <a:pt x="308546" y="423125"/>
                  </a:lnTo>
                  <a:lnTo>
                    <a:pt x="316382" y="421538"/>
                  </a:lnTo>
                  <a:lnTo>
                    <a:pt x="322783" y="417220"/>
                  </a:lnTo>
                  <a:lnTo>
                    <a:pt x="327101" y="410819"/>
                  </a:lnTo>
                  <a:lnTo>
                    <a:pt x="328688" y="402983"/>
                  </a:lnTo>
                  <a:lnTo>
                    <a:pt x="328688" y="261924"/>
                  </a:lnTo>
                  <a:close/>
                </a:path>
                <a:path w="409575" h="453390">
                  <a:moveTo>
                    <a:pt x="409282" y="20142"/>
                  </a:moveTo>
                  <a:lnTo>
                    <a:pt x="407695" y="12293"/>
                  </a:lnTo>
                  <a:lnTo>
                    <a:pt x="403377" y="5892"/>
                  </a:lnTo>
                  <a:lnTo>
                    <a:pt x="396976" y="1574"/>
                  </a:lnTo>
                  <a:lnTo>
                    <a:pt x="389128" y="0"/>
                  </a:lnTo>
                  <a:lnTo>
                    <a:pt x="381292" y="1574"/>
                  </a:lnTo>
                  <a:lnTo>
                    <a:pt x="374891" y="5892"/>
                  </a:lnTo>
                  <a:lnTo>
                    <a:pt x="370573" y="12293"/>
                  </a:lnTo>
                  <a:lnTo>
                    <a:pt x="368985" y="20142"/>
                  </a:lnTo>
                  <a:lnTo>
                    <a:pt x="368985" y="433209"/>
                  </a:lnTo>
                  <a:lnTo>
                    <a:pt x="370573" y="441045"/>
                  </a:lnTo>
                  <a:lnTo>
                    <a:pt x="374891" y="447446"/>
                  </a:lnTo>
                  <a:lnTo>
                    <a:pt x="381292" y="451764"/>
                  </a:lnTo>
                  <a:lnTo>
                    <a:pt x="389128" y="453351"/>
                  </a:lnTo>
                  <a:lnTo>
                    <a:pt x="396976" y="451764"/>
                  </a:lnTo>
                  <a:lnTo>
                    <a:pt x="403377" y="447446"/>
                  </a:lnTo>
                  <a:lnTo>
                    <a:pt x="407695" y="441045"/>
                  </a:lnTo>
                  <a:lnTo>
                    <a:pt x="409282" y="433209"/>
                  </a:lnTo>
                  <a:lnTo>
                    <a:pt x="409282" y="201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761456" y="573980"/>
              <a:ext cx="194944" cy="1612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</TotalTime>
  <Words>1966</Words>
  <Application>Microsoft Macintosh PowerPoint</Application>
  <PresentationFormat>Panorámica</PresentationFormat>
  <Paragraphs>259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0" baseType="lpstr">
      <vt:lpstr>Arial</vt:lpstr>
      <vt:lpstr>Arial Black</vt:lpstr>
      <vt:lpstr>Calibri</vt:lpstr>
      <vt:lpstr>Century Gothic</vt:lpstr>
      <vt:lpstr>Times New Roman</vt:lpstr>
      <vt:lpstr>Verdana</vt:lpstr>
      <vt:lpstr>Office Theme</vt:lpstr>
      <vt:lpstr>PEI</vt:lpstr>
      <vt:lpstr>METODOLOGÍA DE FORMULACIÓN</vt:lpstr>
      <vt:lpstr>Presentación de PowerPoint</vt:lpstr>
      <vt:lpstr>IDENTIFICACIÓN DE RETOS INSTITUCIONALES</vt:lpstr>
      <vt:lpstr>IDENTIFICACIÓN DE RETOS INSTITUCIONALES</vt:lpstr>
      <vt:lpstr>PRIORIZACIÓN DE RETOS INSTITUCIONALES</vt:lpstr>
      <vt:lpstr>Presentación de PowerPoint</vt:lpstr>
      <vt:lpstr>Presentación de PowerPoint</vt:lpstr>
      <vt:lpstr>1</vt:lpstr>
      <vt:lpstr>FACTORES CRÍTICOS DE ÉXITO</vt:lpstr>
      <vt:lpstr>FACTORES CRÍTICOS DE ÉXITO</vt:lpstr>
      <vt:lpstr>FACTORES TRANSVERSALES AL PROCESO  DE RESTITUCIÓN</vt:lpstr>
      <vt:lpstr>Presentación de PowerPoint</vt:lpstr>
      <vt:lpstr>ELEMENTOS DEL PLAN ESTRATÉGICO INSTITUCIONAL</vt:lpstr>
      <vt:lpstr>VALIDACIÓN DE LA MISIÓN INSTITUCIONAL</vt:lpstr>
      <vt:lpstr>Presentación de PowerPoint</vt:lpstr>
      <vt:lpstr>REFORMULACIÓN DE LA VISIÓN A  2031</vt:lpstr>
      <vt:lpstr>VISIÓN PROPUESTA A  2031</vt:lpstr>
      <vt:lpstr>CONSTRUCCIÓN DEL PROPÓSITO  SUPERIOR INSTITUCIONAL</vt:lpstr>
      <vt:lpstr>Presentación de PowerPoint</vt:lpstr>
      <vt:lpstr>DEFINICIÓN DE LAS LÍNEAS ESTRATÉGICAS</vt:lpstr>
      <vt:lpstr>MODELO DE LÍNEAS ESTRATÉGICAS</vt:lpstr>
      <vt:lpstr>LÍNEA ESTRATÉGICA UNO</vt:lpstr>
      <vt:lpstr>LÍNEA ESTRATÉGICA UNO</vt:lpstr>
      <vt:lpstr>LÍNEA ESTRATÉGICA DOS</vt:lpstr>
      <vt:lpstr>LÍNEA ESTRATÉGICA DOS</vt:lpstr>
      <vt:lpstr>LÍNEA ESTRATÉGICA TRES</vt:lpstr>
      <vt:lpstr>LÍNEA ESTRATÉGICA TRES</vt:lpstr>
      <vt:lpstr>LÍNEA ESTRATÉGICA CUATRO</vt:lpstr>
      <vt:lpstr>LÍNEA ESTRATÉGICA CINCO</vt:lpstr>
      <vt:lpstr>ELEMENTOS TRANSVERSALES</vt:lpstr>
      <vt:lpstr>MODELO DE</vt:lpstr>
      <vt:lpstr>PEI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PEI</dc:title>
  <cp:lastModifiedBy>Alirio sanchez martinez</cp:lastModifiedBy>
  <cp:revision>1</cp:revision>
  <dcterms:created xsi:type="dcterms:W3CDTF">2020-12-23T19:14:39Z</dcterms:created>
  <dcterms:modified xsi:type="dcterms:W3CDTF">2020-12-23T22:06:10Z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2020-12-22T00:00:00Z</vt:filetime>
  </property>
  <property fmtid="{D5CDD505-2E9C-101B-9397-08002B2CF9AE}" pid="3" name="LastSaved">
    <vt:filetime>2020-12-23T00:00:00Z</vt:filetime>
  </property>
</Properties>
</file>